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sldIdLst>
    <p:sldId id="256" r:id="rId2"/>
    <p:sldId id="272" r:id="rId3"/>
    <p:sldId id="273" r:id="rId4"/>
    <p:sldId id="257" r:id="rId5"/>
    <p:sldId id="263" r:id="rId6"/>
    <p:sldId id="258" r:id="rId7"/>
    <p:sldId id="259" r:id="rId8"/>
    <p:sldId id="264" r:id="rId9"/>
    <p:sldId id="265" r:id="rId10"/>
    <p:sldId id="266" r:id="rId11"/>
    <p:sldId id="267" r:id="rId12"/>
    <p:sldId id="274" r:id="rId13"/>
    <p:sldId id="268" r:id="rId14"/>
    <p:sldId id="269" r:id="rId15"/>
    <p:sldId id="276" r:id="rId16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Татьяна Раянова" initials="ТР" lastIdx="1" clrIdx="0">
    <p:extLst>
      <p:ext uri="{19B8F6BF-5375-455C-9EA6-DF929625EA0E}">
        <p15:presenceInfo xmlns:p15="http://schemas.microsoft.com/office/powerpoint/2012/main" userId="90de7c25573ab1c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9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Татьяна Раянова" userId="90de7c25573ab1c2" providerId="LiveId" clId="{F4936C36-1C5A-47B8-916A-39E7D82A7A0D}"/>
    <pc:docChg chg="undo redo custSel addSld delSld modSld">
      <pc:chgData name="Татьяна Раянова" userId="90de7c25573ab1c2" providerId="LiveId" clId="{F4936C36-1C5A-47B8-916A-39E7D82A7A0D}" dt="2023-11-12T15:43:55.657" v="1475" actId="2696"/>
      <pc:docMkLst>
        <pc:docMk/>
      </pc:docMkLst>
      <pc:sldChg chg="addSp delSp modSp mod">
        <pc:chgData name="Татьяна Раянова" userId="90de7c25573ab1c2" providerId="LiveId" clId="{F4936C36-1C5A-47B8-916A-39E7D82A7A0D}" dt="2023-11-11T07:58:14.736" v="1216" actId="478"/>
        <pc:sldMkLst>
          <pc:docMk/>
          <pc:sldMk cId="0" sldId="256"/>
        </pc:sldMkLst>
        <pc:spChg chg="mod">
          <ac:chgData name="Татьяна Раянова" userId="90de7c25573ab1c2" providerId="LiveId" clId="{F4936C36-1C5A-47B8-916A-39E7D82A7A0D}" dt="2023-11-10T09:54:46.234" v="751" actId="1076"/>
          <ac:spMkLst>
            <pc:docMk/>
            <pc:sldMk cId="0" sldId="256"/>
            <ac:spMk id="3" creationId="{00000000-0000-0000-0000-000000000000}"/>
          </ac:spMkLst>
        </pc:spChg>
        <pc:spChg chg="add del mod">
          <ac:chgData name="Татьяна Раянова" userId="90de7c25573ab1c2" providerId="LiveId" clId="{F4936C36-1C5A-47B8-916A-39E7D82A7A0D}" dt="2023-11-11T07:58:14.736" v="1216" actId="478"/>
          <ac:spMkLst>
            <pc:docMk/>
            <pc:sldMk cId="0" sldId="256"/>
            <ac:spMk id="4" creationId="{0CFD8723-8825-7BA4-94F4-74CCBFF169B0}"/>
          </ac:spMkLst>
        </pc:spChg>
        <pc:spChg chg="add mod">
          <ac:chgData name="Татьяна Раянова" userId="90de7c25573ab1c2" providerId="LiveId" clId="{F4936C36-1C5A-47B8-916A-39E7D82A7A0D}" dt="2023-11-07T16:43:51.530" v="149" actId="207"/>
          <ac:spMkLst>
            <pc:docMk/>
            <pc:sldMk cId="0" sldId="256"/>
            <ac:spMk id="5" creationId="{F80AF772-734B-F9AF-2D48-A3049A60DDB2}"/>
          </ac:spMkLst>
        </pc:spChg>
        <pc:spChg chg="add del mod">
          <ac:chgData name="Татьяна Раянова" userId="90de7c25573ab1c2" providerId="LiveId" clId="{F4936C36-1C5A-47B8-916A-39E7D82A7A0D}" dt="2023-11-03T08:41:05.440" v="28" actId="22"/>
          <ac:spMkLst>
            <pc:docMk/>
            <pc:sldMk cId="0" sldId="256"/>
            <ac:spMk id="8" creationId="{E4D6A2AF-3166-424D-998C-F8C4A36D7808}"/>
          </ac:spMkLst>
        </pc:spChg>
        <pc:spChg chg="mod">
          <ac:chgData name="Татьяна Раянова" userId="90de7c25573ab1c2" providerId="LiveId" clId="{F4936C36-1C5A-47B8-916A-39E7D82A7A0D}" dt="2023-11-10T09:58:14.745" v="774" actId="1076"/>
          <ac:spMkLst>
            <pc:docMk/>
            <pc:sldMk cId="0" sldId="256"/>
            <ac:spMk id="13313" creationId="{00000000-0000-0000-0000-000000000000}"/>
          </ac:spMkLst>
        </pc:spChg>
        <pc:picChg chg="del">
          <ac:chgData name="Татьяна Раянова" userId="90de7c25573ab1c2" providerId="LiveId" clId="{F4936C36-1C5A-47B8-916A-39E7D82A7A0D}" dt="2023-11-03T08:40:47.697" v="24" actId="478"/>
          <ac:picMkLst>
            <pc:docMk/>
            <pc:sldMk cId="0" sldId="256"/>
            <ac:picMk id="2" creationId="{00000000-0000-0000-0000-000000000000}"/>
          </ac:picMkLst>
        </pc:picChg>
        <pc:picChg chg="del">
          <ac:chgData name="Татьяна Раянова" userId="90de7c25573ab1c2" providerId="LiveId" clId="{F4936C36-1C5A-47B8-916A-39E7D82A7A0D}" dt="2023-11-03T05:12:18.295" v="7" actId="478"/>
          <ac:picMkLst>
            <pc:docMk/>
            <pc:sldMk cId="0" sldId="256"/>
            <ac:picMk id="6" creationId="{00000000-0000-0000-0000-000000000000}"/>
          </ac:picMkLst>
        </pc:picChg>
        <pc:picChg chg="del">
          <ac:chgData name="Татьяна Раянова" userId="90de7c25573ab1c2" providerId="LiveId" clId="{F4936C36-1C5A-47B8-916A-39E7D82A7A0D}" dt="2023-11-10T10:03:16.610" v="775"/>
          <ac:picMkLst>
            <pc:docMk/>
            <pc:sldMk cId="0" sldId="256"/>
            <ac:picMk id="6" creationId="{B8C95431-37EE-3F3F-8213-ADE33AB1A525}"/>
          </ac:picMkLst>
        </pc:picChg>
        <pc:picChg chg="del">
          <ac:chgData name="Татьяна Раянова" userId="90de7c25573ab1c2" providerId="LiveId" clId="{F4936C36-1C5A-47B8-916A-39E7D82A7A0D}" dt="2023-11-10T10:03:21.783" v="776"/>
          <ac:picMkLst>
            <pc:docMk/>
            <pc:sldMk cId="0" sldId="256"/>
            <ac:picMk id="7" creationId="{310C701B-D024-76AB-4C3C-9729FFD61E16}"/>
          </ac:picMkLst>
        </pc:picChg>
      </pc:sldChg>
      <pc:sldChg chg="addSp delSp modSp mod delAnim modAnim">
        <pc:chgData name="Татьяна Раянова" userId="90de7c25573ab1c2" providerId="LiveId" clId="{F4936C36-1C5A-47B8-916A-39E7D82A7A0D}" dt="2023-11-10T08:43:27.907" v="326" actId="14100"/>
        <pc:sldMkLst>
          <pc:docMk/>
          <pc:sldMk cId="0" sldId="257"/>
        </pc:sldMkLst>
        <pc:spChg chg="del mod">
          <ac:chgData name="Татьяна Раянова" userId="90de7c25573ab1c2" providerId="LiveId" clId="{F4936C36-1C5A-47B8-916A-39E7D82A7A0D}" dt="2023-11-10T08:19:07.151" v="165"/>
          <ac:spMkLst>
            <pc:docMk/>
            <pc:sldMk cId="0" sldId="257"/>
            <ac:spMk id="2" creationId="{00000000-0000-0000-0000-000000000000}"/>
          </ac:spMkLst>
        </pc:spChg>
        <pc:spChg chg="del mod">
          <ac:chgData name="Татьяна Раянова" userId="90de7c25573ab1c2" providerId="LiveId" clId="{F4936C36-1C5A-47B8-916A-39E7D82A7A0D}" dt="2023-11-10T08:18:56.843" v="162"/>
          <ac:spMkLst>
            <pc:docMk/>
            <pc:sldMk cId="0" sldId="257"/>
            <ac:spMk id="4" creationId="{00000000-0000-0000-0000-000000000000}"/>
          </ac:spMkLst>
        </pc:spChg>
        <pc:spChg chg="add del mod">
          <ac:chgData name="Татьяна Раянова" userId="90de7c25573ab1c2" providerId="LiveId" clId="{F4936C36-1C5A-47B8-916A-39E7D82A7A0D}" dt="2023-11-10T08:23:57.781" v="194" actId="21"/>
          <ac:spMkLst>
            <pc:docMk/>
            <pc:sldMk cId="0" sldId="257"/>
            <ac:spMk id="5" creationId="{1710C8F0-1E29-4A39-8745-8DCD1AF0988F}"/>
          </ac:spMkLst>
        </pc:spChg>
        <pc:spChg chg="add mod">
          <ac:chgData name="Татьяна Раянова" userId="90de7c25573ab1c2" providerId="LiveId" clId="{F4936C36-1C5A-47B8-916A-39E7D82A7A0D}" dt="2023-11-10T08:29:34.191" v="231" actId="14100"/>
          <ac:spMkLst>
            <pc:docMk/>
            <pc:sldMk cId="0" sldId="257"/>
            <ac:spMk id="14" creationId="{93469F52-0820-CA4D-528E-D358F766B0BB}"/>
          </ac:spMkLst>
        </pc:spChg>
        <pc:spChg chg="add mod">
          <ac:chgData name="Татьяна Раянова" userId="90de7c25573ab1c2" providerId="LiveId" clId="{F4936C36-1C5A-47B8-916A-39E7D82A7A0D}" dt="2023-11-10T08:43:27.907" v="326" actId="14100"/>
          <ac:spMkLst>
            <pc:docMk/>
            <pc:sldMk cId="0" sldId="257"/>
            <ac:spMk id="15" creationId="{1015A3B1-BDC4-B8A1-DDEF-79F7172CCEB9}"/>
          </ac:spMkLst>
        </pc:spChg>
        <pc:spChg chg="add mod">
          <ac:chgData name="Татьяна Раянова" userId="90de7c25573ab1c2" providerId="LiveId" clId="{F4936C36-1C5A-47B8-916A-39E7D82A7A0D}" dt="2023-11-10T08:30:04.754" v="236" actId="113"/>
          <ac:spMkLst>
            <pc:docMk/>
            <pc:sldMk cId="0" sldId="257"/>
            <ac:spMk id="18" creationId="{A89BD523-9BE8-890B-5371-45714A94B54F}"/>
          </ac:spMkLst>
        </pc:spChg>
        <pc:spChg chg="del mod">
          <ac:chgData name="Татьяна Раянова" userId="90de7c25573ab1c2" providerId="LiveId" clId="{F4936C36-1C5A-47B8-916A-39E7D82A7A0D}" dt="2023-11-10T08:18:56.806" v="160"/>
          <ac:spMkLst>
            <pc:docMk/>
            <pc:sldMk cId="0" sldId="257"/>
            <ac:spMk id="15364" creationId="{00000000-0000-0000-0000-000000000000}"/>
          </ac:spMkLst>
        </pc:spChg>
        <pc:graphicFrameChg chg="add del mod">
          <ac:chgData name="Татьяна Раянова" userId="90de7c25573ab1c2" providerId="LiveId" clId="{F4936C36-1C5A-47B8-916A-39E7D82A7A0D}" dt="2023-11-10T08:22:41.593" v="191"/>
          <ac:graphicFrameMkLst>
            <pc:docMk/>
            <pc:sldMk cId="0" sldId="257"/>
            <ac:graphicFrameMk id="8" creationId="{78F8F865-2DA1-71F9-60FB-5993D8ECBA33}"/>
          </ac:graphicFrameMkLst>
        </pc:graphicFrameChg>
        <pc:graphicFrameChg chg="add del mod">
          <ac:chgData name="Татьяна Раянова" userId="90de7c25573ab1c2" providerId="LiveId" clId="{F4936C36-1C5A-47B8-916A-39E7D82A7A0D}" dt="2023-11-10T08:22:57.018" v="193"/>
          <ac:graphicFrameMkLst>
            <pc:docMk/>
            <pc:sldMk cId="0" sldId="257"/>
            <ac:graphicFrameMk id="9" creationId="{939A4AF4-9C05-4E60-DB44-72D6CA091C1A}"/>
          </ac:graphicFrameMkLst>
        </pc:graphicFrameChg>
        <pc:graphicFrameChg chg="add del">
          <ac:chgData name="Татьяна Раянова" userId="90de7c25573ab1c2" providerId="LiveId" clId="{F4936C36-1C5A-47B8-916A-39E7D82A7A0D}" dt="2023-11-10T08:25:09.113" v="197" actId="3680"/>
          <ac:graphicFrameMkLst>
            <pc:docMk/>
            <pc:sldMk cId="0" sldId="257"/>
            <ac:graphicFrameMk id="10" creationId="{BB90CE71-930B-7DA5-02A3-AE5AA5683C15}"/>
          </ac:graphicFrameMkLst>
        </pc:graphicFrameChg>
        <pc:graphicFrameChg chg="add del mod">
          <ac:chgData name="Татьяна Раянова" userId="90de7c25573ab1c2" providerId="LiveId" clId="{F4936C36-1C5A-47B8-916A-39E7D82A7A0D}" dt="2023-11-10T08:26:03.145" v="203"/>
          <ac:graphicFrameMkLst>
            <pc:docMk/>
            <pc:sldMk cId="0" sldId="257"/>
            <ac:graphicFrameMk id="11" creationId="{1E5710B1-99EC-5EDB-6277-97D3EF1B07B6}"/>
          </ac:graphicFrameMkLst>
        </pc:graphicFrameChg>
        <pc:picChg chg="add del mod">
          <ac:chgData name="Татьяна Раянова" userId="90de7c25573ab1c2" providerId="LiveId" clId="{F4936C36-1C5A-47B8-916A-39E7D82A7A0D}" dt="2023-11-10T08:22:33.361" v="188" actId="478"/>
          <ac:picMkLst>
            <pc:docMk/>
            <pc:sldMk cId="0" sldId="257"/>
            <ac:picMk id="6" creationId="{F71E09C5-9D54-19BB-8870-28B523E4DC53}"/>
          </ac:picMkLst>
        </pc:picChg>
        <pc:picChg chg="add del">
          <ac:chgData name="Татьяна Раянова" userId="90de7c25573ab1c2" providerId="LiveId" clId="{F4936C36-1C5A-47B8-916A-39E7D82A7A0D}" dt="2023-11-10T08:22:34.316" v="189" actId="478"/>
          <ac:picMkLst>
            <pc:docMk/>
            <pc:sldMk cId="0" sldId="257"/>
            <ac:picMk id="7" creationId="{4AC5A577-C04D-5936-2E2A-813AB5083A65}"/>
          </ac:picMkLst>
        </pc:picChg>
        <pc:picChg chg="add mod">
          <ac:chgData name="Татьяна Раянова" userId="90de7c25573ab1c2" providerId="LiveId" clId="{F4936C36-1C5A-47B8-916A-39E7D82A7A0D}" dt="2023-11-10T08:28:50.891" v="224" actId="14100"/>
          <ac:picMkLst>
            <pc:docMk/>
            <pc:sldMk cId="0" sldId="257"/>
            <ac:picMk id="12" creationId="{D6C4504A-0514-793E-EFC7-9FC8C197AE63}"/>
          </ac:picMkLst>
        </pc:picChg>
        <pc:picChg chg="add mod">
          <ac:chgData name="Татьяна Раянова" userId="90de7c25573ab1c2" providerId="LiveId" clId="{F4936C36-1C5A-47B8-916A-39E7D82A7A0D}" dt="2023-11-10T08:29:51.121" v="235" actId="14100"/>
          <ac:picMkLst>
            <pc:docMk/>
            <pc:sldMk cId="0" sldId="257"/>
            <ac:picMk id="16" creationId="{2534AA35-C358-FC3D-FAD0-91AEDED3CA11}"/>
          </ac:picMkLst>
        </pc:picChg>
        <pc:picChg chg="add del mod">
          <ac:chgData name="Татьяна Раянова" userId="90de7c25573ab1c2" providerId="LiveId" clId="{F4936C36-1C5A-47B8-916A-39E7D82A7A0D}" dt="2023-11-10T08:22:41.593" v="191"/>
          <ac:picMkLst>
            <pc:docMk/>
            <pc:sldMk cId="0" sldId="257"/>
            <ac:picMk id="1025" creationId="{1701E668-98D9-A2C2-148F-F0648246C6EB}"/>
          </ac:picMkLst>
        </pc:picChg>
        <pc:picChg chg="add del mod">
          <ac:chgData name="Татьяна Раянова" userId="90de7c25573ab1c2" providerId="LiveId" clId="{F4936C36-1C5A-47B8-916A-39E7D82A7A0D}" dt="2023-11-10T08:22:41.593" v="191"/>
          <ac:picMkLst>
            <pc:docMk/>
            <pc:sldMk cId="0" sldId="257"/>
            <ac:picMk id="1026" creationId="{9BC62D22-48C1-209F-77FF-9BA6B625217B}"/>
          </ac:picMkLst>
        </pc:picChg>
        <pc:picChg chg="add del mod">
          <ac:chgData name="Татьяна Раянова" userId="90de7c25573ab1c2" providerId="LiveId" clId="{F4936C36-1C5A-47B8-916A-39E7D82A7A0D}" dt="2023-11-10T08:22:57.018" v="193"/>
          <ac:picMkLst>
            <pc:docMk/>
            <pc:sldMk cId="0" sldId="257"/>
            <ac:picMk id="1027" creationId="{EDE8CF48-E0FB-A6AC-E5D5-1BAA213F7128}"/>
          </ac:picMkLst>
        </pc:picChg>
        <pc:picChg chg="add del mod">
          <ac:chgData name="Татьяна Раянова" userId="90de7c25573ab1c2" providerId="LiveId" clId="{F4936C36-1C5A-47B8-916A-39E7D82A7A0D}" dt="2023-11-10T08:22:57.018" v="193"/>
          <ac:picMkLst>
            <pc:docMk/>
            <pc:sldMk cId="0" sldId="257"/>
            <ac:picMk id="1028" creationId="{62A85F00-F302-007C-B6AC-2D1FEBA88AE0}"/>
          </ac:picMkLst>
        </pc:picChg>
        <pc:picChg chg="add del mod">
          <ac:chgData name="Татьяна Раянова" userId="90de7c25573ab1c2" providerId="LiveId" clId="{F4936C36-1C5A-47B8-916A-39E7D82A7A0D}" dt="2023-11-10T08:26:03.145" v="203"/>
          <ac:picMkLst>
            <pc:docMk/>
            <pc:sldMk cId="0" sldId="257"/>
            <ac:picMk id="1029" creationId="{D12E547C-FEB7-3397-E03F-71D66182EF0E}"/>
          </ac:picMkLst>
        </pc:picChg>
        <pc:picChg chg="del">
          <ac:chgData name="Татьяна Раянова" userId="90de7c25573ab1c2" providerId="LiveId" clId="{F4936C36-1C5A-47B8-916A-39E7D82A7A0D}" dt="2023-11-05T11:37:44.502" v="121" actId="478"/>
          <ac:picMkLst>
            <pc:docMk/>
            <pc:sldMk cId="0" sldId="257"/>
            <ac:picMk id="15363" creationId="{00000000-0000-0000-0000-000000000000}"/>
          </ac:picMkLst>
        </pc:picChg>
        <pc:picChg chg="del">
          <ac:chgData name="Татьяна Раянова" userId="90de7c25573ab1c2" providerId="LiveId" clId="{F4936C36-1C5A-47B8-916A-39E7D82A7A0D}" dt="2023-11-10T08:18:56.790" v="158" actId="478"/>
          <ac:picMkLst>
            <pc:docMk/>
            <pc:sldMk cId="0" sldId="257"/>
            <ac:picMk id="15365" creationId="{00000000-0000-0000-0000-000000000000}"/>
          </ac:picMkLst>
        </pc:picChg>
      </pc:sldChg>
      <pc:sldChg chg="addSp delSp modSp mod">
        <pc:chgData name="Татьяна Раянова" userId="90de7c25573ab1c2" providerId="LiveId" clId="{F4936C36-1C5A-47B8-916A-39E7D82A7A0D}" dt="2023-11-10T09:56:53.440" v="771" actId="1076"/>
        <pc:sldMkLst>
          <pc:docMk/>
          <pc:sldMk cId="0" sldId="258"/>
        </pc:sldMkLst>
        <pc:spChg chg="add mod">
          <ac:chgData name="Татьяна Раянова" userId="90de7c25573ab1c2" providerId="LiveId" clId="{F4936C36-1C5A-47B8-916A-39E7D82A7A0D}" dt="2023-11-10T09:02:06.358" v="364" actId="113"/>
          <ac:spMkLst>
            <pc:docMk/>
            <pc:sldMk cId="0" sldId="258"/>
            <ac:spMk id="4" creationId="{95FC00D0-96C1-7EC6-976E-3AF7C66F4733}"/>
          </ac:spMkLst>
        </pc:spChg>
        <pc:spChg chg="add mod">
          <ac:chgData name="Татьяна Раянова" userId="90de7c25573ab1c2" providerId="LiveId" clId="{F4936C36-1C5A-47B8-916A-39E7D82A7A0D}" dt="2023-11-10T09:07:32.423" v="398" actId="1076"/>
          <ac:spMkLst>
            <pc:docMk/>
            <pc:sldMk cId="0" sldId="258"/>
            <ac:spMk id="6" creationId="{3CCAD256-3A62-405C-B0F7-70B7877959D5}"/>
          </ac:spMkLst>
        </pc:spChg>
        <pc:spChg chg="del mod">
          <ac:chgData name="Татьяна Раянова" userId="90de7c25573ab1c2" providerId="LiveId" clId="{F4936C36-1C5A-47B8-916A-39E7D82A7A0D}" dt="2023-11-10T08:47:22.925" v="343" actId="478"/>
          <ac:spMkLst>
            <pc:docMk/>
            <pc:sldMk cId="0" sldId="258"/>
            <ac:spMk id="16387" creationId="{00000000-0000-0000-0000-000000000000}"/>
          </ac:spMkLst>
        </pc:spChg>
        <pc:spChg chg="del">
          <ac:chgData name="Татьяна Раянова" userId="90de7c25573ab1c2" providerId="LiveId" clId="{F4936C36-1C5A-47B8-916A-39E7D82A7A0D}" dt="2023-11-10T09:01:20.366" v="354" actId="478"/>
          <ac:spMkLst>
            <pc:docMk/>
            <pc:sldMk cId="0" sldId="258"/>
            <ac:spMk id="17409" creationId="{00000000-0000-0000-0000-000000000000}"/>
          </ac:spMkLst>
        </pc:spChg>
        <pc:picChg chg="add mod">
          <ac:chgData name="Татьяна Раянова" userId="90de7c25573ab1c2" providerId="LiveId" clId="{F4936C36-1C5A-47B8-916A-39E7D82A7A0D}" dt="2023-11-10T09:56:53.440" v="771" actId="1076"/>
          <ac:picMkLst>
            <pc:docMk/>
            <pc:sldMk cId="0" sldId="258"/>
            <ac:picMk id="2" creationId="{FA1E658F-D0CC-B122-1EB2-472CE9292C12}"/>
          </ac:picMkLst>
        </pc:picChg>
        <pc:picChg chg="add mod">
          <ac:chgData name="Татьяна Раянова" userId="90de7c25573ab1c2" providerId="LiveId" clId="{F4936C36-1C5A-47B8-916A-39E7D82A7A0D}" dt="2023-11-10T09:56:51.781" v="770" actId="1076"/>
          <ac:picMkLst>
            <pc:docMk/>
            <pc:sldMk cId="0" sldId="258"/>
            <ac:picMk id="3074" creationId="{FB7C1409-E278-77F0-6DD6-8DFD9F22B813}"/>
          </ac:picMkLst>
        </pc:picChg>
        <pc:picChg chg="del">
          <ac:chgData name="Татьяна Раянова" userId="90de7c25573ab1c2" providerId="LiveId" clId="{F4936C36-1C5A-47B8-916A-39E7D82A7A0D}" dt="2023-11-10T08:47:10.842" v="339" actId="478"/>
          <ac:picMkLst>
            <pc:docMk/>
            <pc:sldMk cId="0" sldId="258"/>
            <ac:picMk id="17411" creationId="{00000000-0000-0000-0000-000000000000}"/>
          </ac:picMkLst>
        </pc:picChg>
      </pc:sldChg>
      <pc:sldChg chg="addSp delSp modSp mod">
        <pc:chgData name="Татьяна Раянова" userId="90de7c25573ab1c2" providerId="LiveId" clId="{F4936C36-1C5A-47B8-916A-39E7D82A7A0D}" dt="2023-11-10T11:54:22.118" v="1179" actId="113"/>
        <pc:sldMkLst>
          <pc:docMk/>
          <pc:sldMk cId="0" sldId="259"/>
        </pc:sldMkLst>
        <pc:spChg chg="del">
          <ac:chgData name="Татьяна Раянова" userId="90de7c25573ab1c2" providerId="LiveId" clId="{F4936C36-1C5A-47B8-916A-39E7D82A7A0D}" dt="2023-11-10T09:08:58.993" v="413" actId="478"/>
          <ac:spMkLst>
            <pc:docMk/>
            <pc:sldMk cId="0" sldId="259"/>
            <ac:spMk id="17416" creationId="{00000000-0000-0000-0000-000000000000}"/>
          </ac:spMkLst>
        </pc:spChg>
        <pc:spChg chg="mod">
          <ac:chgData name="Татьяна Раянова" userId="90de7c25573ab1c2" providerId="LiveId" clId="{F4936C36-1C5A-47B8-916A-39E7D82A7A0D}" dt="2023-11-10T11:54:22.118" v="1179" actId="113"/>
          <ac:spMkLst>
            <pc:docMk/>
            <pc:sldMk cId="0" sldId="259"/>
            <ac:spMk id="18433" creationId="{00000000-0000-0000-0000-000000000000}"/>
          </ac:spMkLst>
        </pc:spChg>
        <pc:spChg chg="mod">
          <ac:chgData name="Татьяна Раянова" userId="90de7c25573ab1c2" providerId="LiveId" clId="{F4936C36-1C5A-47B8-916A-39E7D82A7A0D}" dt="2023-11-10T09:56:33.416" v="767" actId="1076"/>
          <ac:spMkLst>
            <pc:docMk/>
            <pc:sldMk cId="0" sldId="259"/>
            <ac:spMk id="18435" creationId="{00000000-0000-0000-0000-000000000000}"/>
          </ac:spMkLst>
        </pc:spChg>
        <pc:picChg chg="add del mod">
          <ac:chgData name="Татьяна Раянова" userId="90de7c25573ab1c2" providerId="LiveId" clId="{F4936C36-1C5A-47B8-916A-39E7D82A7A0D}" dt="2023-11-10T09:10:48.924" v="438" actId="21"/>
          <ac:picMkLst>
            <pc:docMk/>
            <pc:sldMk cId="0" sldId="259"/>
            <ac:picMk id="2" creationId="{ED3E5890-86AF-4911-A9F9-C3A1DA7C7095}"/>
          </ac:picMkLst>
        </pc:picChg>
        <pc:picChg chg="add mod">
          <ac:chgData name="Татьяна Раянова" userId="90de7c25573ab1c2" providerId="LiveId" clId="{F4936C36-1C5A-47B8-916A-39E7D82A7A0D}" dt="2023-11-10T09:11:06.763" v="445" actId="1076"/>
          <ac:picMkLst>
            <pc:docMk/>
            <pc:sldMk cId="0" sldId="259"/>
            <ac:picMk id="3" creationId="{50769655-1118-3F4B-0C0B-C78A38969FB5}"/>
          </ac:picMkLst>
        </pc:picChg>
        <pc:picChg chg="add del mod">
          <ac:chgData name="Татьяна Раянова" userId="90de7c25573ab1c2" providerId="LiveId" clId="{F4936C36-1C5A-47B8-916A-39E7D82A7A0D}" dt="2023-11-10T09:10:56.421" v="440" actId="21"/>
          <ac:picMkLst>
            <pc:docMk/>
            <pc:sldMk cId="0" sldId="259"/>
            <ac:picMk id="4" creationId="{EB9DD50D-533B-1C6D-C558-A8D4754BC54A}"/>
          </ac:picMkLst>
        </pc:picChg>
        <pc:picChg chg="add mod">
          <ac:chgData name="Татьяна Раянова" userId="90de7c25573ab1c2" providerId="LiveId" clId="{F4936C36-1C5A-47B8-916A-39E7D82A7A0D}" dt="2023-11-10T09:11:08.463" v="446" actId="1076"/>
          <ac:picMkLst>
            <pc:docMk/>
            <pc:sldMk cId="0" sldId="259"/>
            <ac:picMk id="5" creationId="{87DFA8E1-7C54-C538-28E9-9A2C9F96132C}"/>
          </ac:picMkLst>
        </pc:picChg>
        <pc:picChg chg="del">
          <ac:chgData name="Татьяна Раянова" userId="90de7c25573ab1c2" providerId="LiveId" clId="{F4936C36-1C5A-47B8-916A-39E7D82A7A0D}" dt="2023-11-10T09:09:02.545" v="414" actId="478"/>
          <ac:picMkLst>
            <pc:docMk/>
            <pc:sldMk cId="0" sldId="259"/>
            <ac:picMk id="18434" creationId="{00000000-0000-0000-0000-000000000000}"/>
          </ac:picMkLst>
        </pc:picChg>
        <pc:picChg chg="del mod">
          <ac:chgData name="Татьяна Раянова" userId="90de7c25573ab1c2" providerId="LiveId" clId="{F4936C36-1C5A-47B8-916A-39E7D82A7A0D}" dt="2023-11-10T09:08:02.470" v="400" actId="478"/>
          <ac:picMkLst>
            <pc:docMk/>
            <pc:sldMk cId="0" sldId="259"/>
            <ac:picMk id="18436" creationId="{00000000-0000-0000-0000-000000000000}"/>
          </ac:picMkLst>
        </pc:picChg>
      </pc:sldChg>
      <pc:sldChg chg="del">
        <pc:chgData name="Татьяна Раянова" userId="90de7c25573ab1c2" providerId="LiveId" clId="{F4936C36-1C5A-47B8-916A-39E7D82A7A0D}" dt="2023-11-11T08:22:43.715" v="1413" actId="2696"/>
        <pc:sldMkLst>
          <pc:docMk/>
          <pc:sldMk cId="0" sldId="260"/>
        </pc:sldMkLst>
      </pc:sldChg>
      <pc:sldChg chg="addSp delSp modSp del mod">
        <pc:chgData name="Татьяна Раянова" userId="90de7c25573ab1c2" providerId="LiveId" clId="{F4936C36-1C5A-47B8-916A-39E7D82A7A0D}" dt="2023-11-10T09:56:07.928" v="764" actId="2696"/>
        <pc:sldMkLst>
          <pc:docMk/>
          <pc:sldMk cId="0" sldId="262"/>
        </pc:sldMkLst>
        <pc:spChg chg="add del mod">
          <ac:chgData name="Татьяна Раянова" userId="90de7c25573ab1c2" providerId="LiveId" clId="{F4936C36-1C5A-47B8-916A-39E7D82A7A0D}" dt="2023-11-10T08:27:43.348" v="215" actId="21"/>
          <ac:spMkLst>
            <pc:docMk/>
            <pc:sldMk cId="0" sldId="262"/>
            <ac:spMk id="2" creationId="{C0B5875D-5CE6-727A-E335-8073FE02F09F}"/>
          </ac:spMkLst>
        </pc:spChg>
        <pc:spChg chg="add del mod">
          <ac:chgData name="Татьяна Раянова" userId="90de7c25573ab1c2" providerId="LiveId" clId="{F4936C36-1C5A-47B8-916A-39E7D82A7A0D}" dt="2023-11-07T16:45:17.349" v="153"/>
          <ac:spMkLst>
            <pc:docMk/>
            <pc:sldMk cId="0" sldId="262"/>
            <ac:spMk id="3" creationId="{8E52E39D-DDFE-FDC2-8AAB-F03B58BDCEB9}"/>
          </ac:spMkLst>
        </pc:spChg>
        <pc:spChg chg="add mod">
          <ac:chgData name="Татьяна Раянова" userId="90de7c25573ab1c2" providerId="LiveId" clId="{F4936C36-1C5A-47B8-916A-39E7D82A7A0D}" dt="2023-11-10T08:36:03.377" v="242" actId="14100"/>
          <ac:spMkLst>
            <pc:docMk/>
            <pc:sldMk cId="0" sldId="262"/>
            <ac:spMk id="5" creationId="{D23B1D7A-E33D-EC17-8429-0F39B1DB2CF9}"/>
          </ac:spMkLst>
        </pc:spChg>
        <pc:spChg chg="add mod">
          <ac:chgData name="Татьяна Раянова" userId="90de7c25573ab1c2" providerId="LiveId" clId="{F4936C36-1C5A-47B8-916A-39E7D82A7A0D}" dt="2023-11-05T11:26:45.283" v="120" actId="20577"/>
          <ac:spMkLst>
            <pc:docMk/>
            <pc:sldMk cId="0" sldId="262"/>
            <ac:spMk id="7" creationId="{277E035E-C900-1A87-4CA5-323541962539}"/>
          </ac:spMkLst>
        </pc:spChg>
        <pc:picChg chg="del">
          <ac:chgData name="Татьяна Раянова" userId="90de7c25573ab1c2" providerId="LiveId" clId="{F4936C36-1C5A-47B8-916A-39E7D82A7A0D}" dt="2023-11-03T08:28:06.359" v="16" actId="478"/>
          <ac:picMkLst>
            <pc:docMk/>
            <pc:sldMk cId="0" sldId="262"/>
            <ac:picMk id="14337" creationId="{00000000-0000-0000-0000-000000000000}"/>
          </ac:picMkLst>
        </pc:picChg>
      </pc:sldChg>
      <pc:sldChg chg="addSp delSp modSp add del mod modAnim">
        <pc:chgData name="Татьяна Раянова" userId="90de7c25573ab1c2" providerId="LiveId" clId="{F4936C36-1C5A-47B8-916A-39E7D82A7A0D}" dt="2023-11-10T08:44:20.783" v="337" actId="255"/>
        <pc:sldMkLst>
          <pc:docMk/>
          <pc:sldMk cId="0" sldId="263"/>
        </pc:sldMkLst>
        <pc:spChg chg="mod">
          <ac:chgData name="Татьяна Раянова" userId="90de7c25573ab1c2" providerId="LiveId" clId="{F4936C36-1C5A-47B8-916A-39E7D82A7A0D}" dt="2023-11-10T08:43:21.872" v="325" actId="27636"/>
          <ac:spMkLst>
            <pc:docMk/>
            <pc:sldMk cId="0" sldId="263"/>
            <ac:spMk id="2" creationId="{00000000-0000-0000-0000-000000000000}"/>
          </ac:spMkLst>
        </pc:spChg>
        <pc:spChg chg="add mod">
          <ac:chgData name="Татьяна Раянова" userId="90de7c25573ab1c2" providerId="LiveId" clId="{F4936C36-1C5A-47B8-916A-39E7D82A7A0D}" dt="2023-11-10T08:44:20.783" v="337" actId="255"/>
          <ac:spMkLst>
            <pc:docMk/>
            <pc:sldMk cId="0" sldId="263"/>
            <ac:spMk id="6" creationId="{5B499934-DA23-4B1C-490F-B071A8B7311A}"/>
          </ac:spMkLst>
        </pc:spChg>
        <pc:spChg chg="mod">
          <ac:chgData name="Татьяна Раянова" userId="90de7c25573ab1c2" providerId="LiveId" clId="{F4936C36-1C5A-47B8-916A-39E7D82A7A0D}" dt="2023-11-10T08:44:12.498" v="335" actId="14100"/>
          <ac:spMkLst>
            <pc:docMk/>
            <pc:sldMk cId="0" sldId="263"/>
            <ac:spMk id="16385" creationId="{00000000-0000-0000-0000-000000000000}"/>
          </ac:spMkLst>
        </pc:spChg>
        <pc:picChg chg="add mod">
          <ac:chgData name="Татьяна Раянова" userId="90de7c25573ab1c2" providerId="LiveId" clId="{F4936C36-1C5A-47B8-916A-39E7D82A7A0D}" dt="2023-11-10T08:43:36.307" v="327" actId="1076"/>
          <ac:picMkLst>
            <pc:docMk/>
            <pc:sldMk cId="0" sldId="263"/>
            <ac:picMk id="3" creationId="{3E4EC938-FE41-6E3E-E5F4-D3CC66C29F44}"/>
          </ac:picMkLst>
        </pc:picChg>
        <pc:picChg chg="add mod">
          <ac:chgData name="Татьяна Раянова" userId="90de7c25573ab1c2" providerId="LiveId" clId="{F4936C36-1C5A-47B8-916A-39E7D82A7A0D}" dt="2023-11-10T08:43:48.337" v="332" actId="14100"/>
          <ac:picMkLst>
            <pc:docMk/>
            <pc:sldMk cId="0" sldId="263"/>
            <ac:picMk id="4" creationId="{85989582-A750-779E-BB16-2A66ED4CE3A1}"/>
          </ac:picMkLst>
        </pc:picChg>
        <pc:picChg chg="del">
          <ac:chgData name="Татьяна Раянова" userId="90de7c25573ab1c2" providerId="LiveId" clId="{F4936C36-1C5A-47B8-916A-39E7D82A7A0D}" dt="2023-11-10T08:30:25.773" v="239" actId="478"/>
          <ac:picMkLst>
            <pc:docMk/>
            <pc:sldMk cId="0" sldId="263"/>
            <ac:picMk id="16386" creationId="{00000000-0000-0000-0000-000000000000}"/>
          </ac:picMkLst>
        </pc:picChg>
      </pc:sldChg>
      <pc:sldChg chg="addSp modSp new mod">
        <pc:chgData name="Татьяна Раянова" userId="90de7c25573ab1c2" providerId="LiveId" clId="{F4936C36-1C5A-47B8-916A-39E7D82A7A0D}" dt="2023-11-10T09:56:46.840" v="769" actId="1076"/>
        <pc:sldMkLst>
          <pc:docMk/>
          <pc:sldMk cId="994365353" sldId="264"/>
        </pc:sldMkLst>
        <pc:spChg chg="add mod">
          <ac:chgData name="Татьяна Раянова" userId="90de7c25573ab1c2" providerId="LiveId" clId="{F4936C36-1C5A-47B8-916A-39E7D82A7A0D}" dt="2023-11-10T09:13:20.099" v="477" actId="14100"/>
          <ac:spMkLst>
            <pc:docMk/>
            <pc:sldMk cId="994365353" sldId="264"/>
            <ac:spMk id="5" creationId="{8B9B79D6-0B4D-C5D0-9591-4DD3706FB068}"/>
          </ac:spMkLst>
        </pc:spChg>
        <pc:spChg chg="add mod">
          <ac:chgData name="Татьяна Раянова" userId="90de7c25573ab1c2" providerId="LiveId" clId="{F4936C36-1C5A-47B8-916A-39E7D82A7A0D}" dt="2023-11-10T09:14:04.608" v="483" actId="113"/>
          <ac:spMkLst>
            <pc:docMk/>
            <pc:sldMk cId="994365353" sldId="264"/>
            <ac:spMk id="7" creationId="{8C03C850-53E4-1FE7-3E70-7E51C6B2CCD9}"/>
          </ac:spMkLst>
        </pc:spChg>
        <pc:picChg chg="add mod">
          <ac:chgData name="Татьяна Раянова" userId="90de7c25573ab1c2" providerId="LiveId" clId="{F4936C36-1C5A-47B8-916A-39E7D82A7A0D}" dt="2023-11-10T09:56:44.256" v="768" actId="1076"/>
          <ac:picMkLst>
            <pc:docMk/>
            <pc:sldMk cId="994365353" sldId="264"/>
            <ac:picMk id="2" creationId="{6132BF28-DBE7-ABE0-669A-6E8E046D6579}"/>
          </ac:picMkLst>
        </pc:picChg>
        <pc:picChg chg="add mod">
          <ac:chgData name="Татьяна Раянова" userId="90de7c25573ab1c2" providerId="LiveId" clId="{F4936C36-1C5A-47B8-916A-39E7D82A7A0D}" dt="2023-11-10T09:56:46.840" v="769" actId="1076"/>
          <ac:picMkLst>
            <pc:docMk/>
            <pc:sldMk cId="994365353" sldId="264"/>
            <ac:picMk id="3" creationId="{32A89EC7-DD09-0F60-6BC7-8DCD47698A42}"/>
          </ac:picMkLst>
        </pc:picChg>
      </pc:sldChg>
      <pc:sldChg chg="addSp modSp new mod">
        <pc:chgData name="Татьяна Раянова" userId="90de7c25573ab1c2" providerId="LiveId" clId="{F4936C36-1C5A-47B8-916A-39E7D82A7A0D}" dt="2023-11-11T07:44:04.103" v="1214" actId="20577"/>
        <pc:sldMkLst>
          <pc:docMk/>
          <pc:sldMk cId="15256445" sldId="265"/>
        </pc:sldMkLst>
        <pc:spChg chg="add mod">
          <ac:chgData name="Татьяна Раянова" userId="90de7c25573ab1c2" providerId="LiveId" clId="{F4936C36-1C5A-47B8-916A-39E7D82A7A0D}" dt="2023-11-10T09:16:35.548" v="523" actId="2711"/>
          <ac:spMkLst>
            <pc:docMk/>
            <pc:sldMk cId="15256445" sldId="265"/>
            <ac:spMk id="5" creationId="{8F491921-70E2-726B-6CEB-122942C120AA}"/>
          </ac:spMkLst>
        </pc:spChg>
        <pc:spChg chg="add mod">
          <ac:chgData name="Татьяна Раянова" userId="90de7c25573ab1c2" providerId="LiveId" clId="{F4936C36-1C5A-47B8-916A-39E7D82A7A0D}" dt="2023-11-11T07:44:04.103" v="1214" actId="20577"/>
          <ac:spMkLst>
            <pc:docMk/>
            <pc:sldMk cId="15256445" sldId="265"/>
            <ac:spMk id="7" creationId="{D6262FC5-6148-C203-1A5C-737D6C9F1261}"/>
          </ac:spMkLst>
        </pc:spChg>
        <pc:spChg chg="add mod">
          <ac:chgData name="Татьяна Раянова" userId="90de7c25573ab1c2" providerId="LiveId" clId="{F4936C36-1C5A-47B8-916A-39E7D82A7A0D}" dt="2023-11-10T09:17:54.098" v="538" actId="113"/>
          <ac:spMkLst>
            <pc:docMk/>
            <pc:sldMk cId="15256445" sldId="265"/>
            <ac:spMk id="9" creationId="{9ACA1789-0484-718F-DE6B-009C40B90411}"/>
          </ac:spMkLst>
        </pc:spChg>
        <pc:picChg chg="add mod">
          <ac:chgData name="Татьяна Раянова" userId="90de7c25573ab1c2" providerId="LiveId" clId="{F4936C36-1C5A-47B8-916A-39E7D82A7A0D}" dt="2023-11-10T09:57:04.872" v="772" actId="1076"/>
          <ac:picMkLst>
            <pc:docMk/>
            <pc:sldMk cId="15256445" sldId="265"/>
            <ac:picMk id="2" creationId="{D574400E-B0C8-E545-8DE1-B5186FDFB29E}"/>
          </ac:picMkLst>
        </pc:picChg>
        <pc:picChg chg="add mod">
          <ac:chgData name="Татьяна Раянова" userId="90de7c25573ab1c2" providerId="LiveId" clId="{F4936C36-1C5A-47B8-916A-39E7D82A7A0D}" dt="2023-11-10T09:57:06.810" v="773" actId="1076"/>
          <ac:picMkLst>
            <pc:docMk/>
            <pc:sldMk cId="15256445" sldId="265"/>
            <ac:picMk id="3" creationId="{1FA1743F-A6EC-8CC2-95B9-DF2D6817E03A}"/>
          </ac:picMkLst>
        </pc:picChg>
      </pc:sldChg>
      <pc:sldChg chg="addSp delSp modSp new mod">
        <pc:chgData name="Татьяна Раянова" userId="90de7c25573ab1c2" providerId="LiveId" clId="{F4936C36-1C5A-47B8-916A-39E7D82A7A0D}" dt="2023-11-10T09:32:07.766" v="690" actId="20577"/>
        <pc:sldMkLst>
          <pc:docMk/>
          <pc:sldMk cId="3332381144" sldId="266"/>
        </pc:sldMkLst>
        <pc:spChg chg="add mod">
          <ac:chgData name="Татьяна Раянова" userId="90de7c25573ab1c2" providerId="LiveId" clId="{F4936C36-1C5A-47B8-916A-39E7D82A7A0D}" dt="2023-11-10T09:26:21.616" v="600" actId="1076"/>
          <ac:spMkLst>
            <pc:docMk/>
            <pc:sldMk cId="3332381144" sldId="266"/>
            <ac:spMk id="4" creationId="{45EE5898-7DEC-478C-C69B-AD78878A2B78}"/>
          </ac:spMkLst>
        </pc:spChg>
        <pc:spChg chg="add mod">
          <ac:chgData name="Татьяна Раянова" userId="90de7c25573ab1c2" providerId="LiveId" clId="{F4936C36-1C5A-47B8-916A-39E7D82A7A0D}" dt="2023-11-10T09:28:30.056" v="637" actId="1076"/>
          <ac:spMkLst>
            <pc:docMk/>
            <pc:sldMk cId="3332381144" sldId="266"/>
            <ac:spMk id="7" creationId="{EE4B6939-8086-0FDB-5885-B1AF5655192E}"/>
          </ac:spMkLst>
        </pc:spChg>
        <pc:spChg chg="add mod">
          <ac:chgData name="Татьяна Раянова" userId="90de7c25573ab1c2" providerId="LiveId" clId="{F4936C36-1C5A-47B8-916A-39E7D82A7A0D}" dt="2023-11-10T09:32:07.766" v="690" actId="20577"/>
          <ac:spMkLst>
            <pc:docMk/>
            <pc:sldMk cId="3332381144" sldId="266"/>
            <ac:spMk id="10" creationId="{DC8330F0-9168-61DC-7FEB-80369B8BA2C3}"/>
          </ac:spMkLst>
        </pc:spChg>
        <pc:spChg chg="add mod">
          <ac:chgData name="Татьяна Раянова" userId="90de7c25573ab1c2" providerId="LiveId" clId="{F4936C36-1C5A-47B8-916A-39E7D82A7A0D}" dt="2023-11-10T09:31:37.430" v="682" actId="255"/>
          <ac:spMkLst>
            <pc:docMk/>
            <pc:sldMk cId="3332381144" sldId="266"/>
            <ac:spMk id="17" creationId="{54FA3031-77EE-5159-F900-3434D6103460}"/>
          </ac:spMkLst>
        </pc:spChg>
        <pc:picChg chg="add mod">
          <ac:chgData name="Татьяна Раянова" userId="90de7c25573ab1c2" providerId="LiveId" clId="{F4936C36-1C5A-47B8-916A-39E7D82A7A0D}" dt="2023-11-10T09:19:43.824" v="542" actId="14100"/>
          <ac:picMkLst>
            <pc:docMk/>
            <pc:sldMk cId="3332381144" sldId="266"/>
            <ac:picMk id="2" creationId="{06D0313C-E9F7-BC58-C46E-4FF57E306889}"/>
          </ac:picMkLst>
        </pc:picChg>
        <pc:picChg chg="add del mod">
          <ac:chgData name="Татьяна Раянова" userId="90de7c25573ab1c2" providerId="LiveId" clId="{F4936C36-1C5A-47B8-916A-39E7D82A7A0D}" dt="2023-11-10T09:28:05.567" v="630" actId="21"/>
          <ac:picMkLst>
            <pc:docMk/>
            <pc:sldMk cId="3332381144" sldId="266"/>
            <ac:picMk id="5" creationId="{7429347D-FFA6-BA78-B231-A38B160DAEB6}"/>
          </ac:picMkLst>
        </pc:picChg>
        <pc:picChg chg="add del mod">
          <ac:chgData name="Татьяна Раянова" userId="90de7c25573ab1c2" providerId="LiveId" clId="{F4936C36-1C5A-47B8-916A-39E7D82A7A0D}" dt="2023-11-10T09:27:57.365" v="628" actId="21"/>
          <ac:picMkLst>
            <pc:docMk/>
            <pc:sldMk cId="3332381144" sldId="266"/>
            <ac:picMk id="8" creationId="{B9CCEE09-5CDF-EC5F-925C-EE1CE4DAB6CE}"/>
          </ac:picMkLst>
        </pc:picChg>
        <pc:picChg chg="add del mod">
          <ac:chgData name="Татьяна Раянова" userId="90de7c25573ab1c2" providerId="LiveId" clId="{F4936C36-1C5A-47B8-916A-39E7D82A7A0D}" dt="2023-11-10T09:28:55.868" v="644" actId="21"/>
          <ac:picMkLst>
            <pc:docMk/>
            <pc:sldMk cId="3332381144" sldId="266"/>
            <ac:picMk id="11" creationId="{A3B95016-CBAC-C871-C1E2-511D87ECEA5C}"/>
          </ac:picMkLst>
        </pc:picChg>
        <pc:picChg chg="add mod">
          <ac:chgData name="Татьяна Раянова" userId="90de7c25573ab1c2" providerId="LiveId" clId="{F4936C36-1C5A-47B8-916A-39E7D82A7A0D}" dt="2023-11-10T09:28:23.991" v="636" actId="1076"/>
          <ac:picMkLst>
            <pc:docMk/>
            <pc:sldMk cId="3332381144" sldId="266"/>
            <ac:picMk id="12" creationId="{A1A3DA5B-EAFE-65CB-0131-384174C563E2}"/>
          </ac:picMkLst>
        </pc:picChg>
        <pc:picChg chg="add mod">
          <ac:chgData name="Татьяна Раянова" userId="90de7c25573ab1c2" providerId="LiveId" clId="{F4936C36-1C5A-47B8-916A-39E7D82A7A0D}" dt="2023-11-10T09:31:43.807" v="683" actId="1076"/>
          <ac:picMkLst>
            <pc:docMk/>
            <pc:sldMk cId="3332381144" sldId="266"/>
            <ac:picMk id="13" creationId="{292DBF78-ABBE-F896-02E9-E75CC16630B2}"/>
          </ac:picMkLst>
        </pc:picChg>
        <pc:picChg chg="add del">
          <ac:chgData name="Татьяна Раянова" userId="90de7c25573ab1c2" providerId="LiveId" clId="{F4936C36-1C5A-47B8-916A-39E7D82A7A0D}" dt="2023-11-10T09:29:40.880" v="656"/>
          <ac:picMkLst>
            <pc:docMk/>
            <pc:sldMk cId="3332381144" sldId="266"/>
            <ac:picMk id="14" creationId="{62669603-F002-BD97-346B-531A5C5E82B3}"/>
          </ac:picMkLst>
        </pc:picChg>
        <pc:picChg chg="add mod">
          <ac:chgData name="Татьяна Раянова" userId="90de7c25573ab1c2" providerId="LiveId" clId="{F4936C36-1C5A-47B8-916A-39E7D82A7A0D}" dt="2023-11-10T09:31:01.545" v="671" actId="1076"/>
          <ac:picMkLst>
            <pc:docMk/>
            <pc:sldMk cId="3332381144" sldId="266"/>
            <ac:picMk id="15" creationId="{FD2B1BC5-B3FC-0351-9255-BBA753C02AF7}"/>
          </ac:picMkLst>
        </pc:picChg>
      </pc:sldChg>
      <pc:sldChg chg="addSp delSp modSp new add del mod">
        <pc:chgData name="Татьяна Раянова" userId="90de7c25573ab1c2" providerId="LiveId" clId="{F4936C36-1C5A-47B8-916A-39E7D82A7A0D}" dt="2023-11-10T09:37:05.009" v="733" actId="14100"/>
        <pc:sldMkLst>
          <pc:docMk/>
          <pc:sldMk cId="1603907838" sldId="267"/>
        </pc:sldMkLst>
        <pc:spChg chg="add mod">
          <ac:chgData name="Татьяна Раянова" userId="90de7c25573ab1c2" providerId="LiveId" clId="{F4936C36-1C5A-47B8-916A-39E7D82A7A0D}" dt="2023-11-10T09:36:04.831" v="717" actId="1076"/>
          <ac:spMkLst>
            <pc:docMk/>
            <pc:sldMk cId="1603907838" sldId="267"/>
            <ac:spMk id="7" creationId="{45D3C191-32D6-8DB3-97AF-D11999B7ABCE}"/>
          </ac:spMkLst>
        </pc:spChg>
        <pc:spChg chg="add mod">
          <ac:chgData name="Татьяна Раянова" userId="90de7c25573ab1c2" providerId="LiveId" clId="{F4936C36-1C5A-47B8-916A-39E7D82A7A0D}" dt="2023-11-10T09:36:46.703" v="726" actId="1076"/>
          <ac:spMkLst>
            <pc:docMk/>
            <pc:sldMk cId="1603907838" sldId="267"/>
            <ac:spMk id="9" creationId="{23B2FC64-F57D-8A7D-59C6-0A7E6E0F8F5D}"/>
          </ac:spMkLst>
        </pc:spChg>
        <pc:picChg chg="add del">
          <ac:chgData name="Татьяна Раянова" userId="90de7c25573ab1c2" providerId="LiveId" clId="{F4936C36-1C5A-47B8-916A-39E7D82A7A0D}" dt="2023-11-10T09:28:45.263" v="640" actId="21"/>
          <ac:picMkLst>
            <pc:docMk/>
            <pc:sldMk cId="1603907838" sldId="267"/>
            <ac:picMk id="2" creationId="{02BDC8E7-0D7F-EBBF-42A2-1A6BA2117BC4}"/>
          </ac:picMkLst>
        </pc:picChg>
        <pc:picChg chg="add del">
          <ac:chgData name="Татьяна Раянова" userId="90de7c25573ab1c2" providerId="LiveId" clId="{F4936C36-1C5A-47B8-916A-39E7D82A7A0D}" dt="2023-11-10T09:29:48.101" v="658" actId="21"/>
          <ac:picMkLst>
            <pc:docMk/>
            <pc:sldMk cId="1603907838" sldId="267"/>
            <ac:picMk id="3" creationId="{2E934BA8-B85A-AE2C-8D7B-74E60028A7C4}"/>
          </ac:picMkLst>
        </pc:picChg>
        <pc:picChg chg="add mod">
          <ac:chgData name="Татьяна Раянова" userId="90de7c25573ab1c2" providerId="LiveId" clId="{F4936C36-1C5A-47B8-916A-39E7D82A7A0D}" dt="2023-11-10T09:36:54.735" v="728" actId="14100"/>
          <ac:picMkLst>
            <pc:docMk/>
            <pc:sldMk cId="1603907838" sldId="267"/>
            <ac:picMk id="4" creationId="{CE731D8B-A5D9-D33C-9737-7E655D691D17}"/>
          </ac:picMkLst>
        </pc:picChg>
        <pc:picChg chg="add mod">
          <ac:chgData name="Татьяна Раянова" userId="90de7c25573ab1c2" providerId="LiveId" clId="{F4936C36-1C5A-47B8-916A-39E7D82A7A0D}" dt="2023-11-10T09:37:05.009" v="733" actId="14100"/>
          <ac:picMkLst>
            <pc:docMk/>
            <pc:sldMk cId="1603907838" sldId="267"/>
            <ac:picMk id="5" creationId="{F7CB809E-E0AE-0594-AA17-FA5EAA21FB67}"/>
          </ac:picMkLst>
        </pc:picChg>
      </pc:sldChg>
      <pc:sldChg chg="addSp modSp new mod">
        <pc:chgData name="Татьяна Раянова" userId="90de7c25573ab1c2" providerId="LiveId" clId="{F4936C36-1C5A-47B8-916A-39E7D82A7A0D}" dt="2023-11-11T05:04:49.910" v="1198" actId="1076"/>
        <pc:sldMkLst>
          <pc:docMk/>
          <pc:sldMk cId="3334240917" sldId="268"/>
        </pc:sldMkLst>
        <pc:spChg chg="add mod">
          <ac:chgData name="Татьяна Раянова" userId="90de7c25573ab1c2" providerId="LiveId" clId="{F4936C36-1C5A-47B8-916A-39E7D82A7A0D}" dt="2023-11-11T05:04:49.910" v="1198" actId="1076"/>
          <ac:spMkLst>
            <pc:docMk/>
            <pc:sldMk cId="3334240917" sldId="268"/>
            <ac:spMk id="4" creationId="{E62E971B-E586-7AFC-9686-0DB560459977}"/>
          </ac:spMkLst>
        </pc:spChg>
        <pc:picChg chg="add mod">
          <ac:chgData name="Татьяна Раянова" userId="90de7c25573ab1c2" providerId="LiveId" clId="{F4936C36-1C5A-47B8-916A-39E7D82A7A0D}" dt="2023-11-11T05:02:28.773" v="1181" actId="14100"/>
          <ac:picMkLst>
            <pc:docMk/>
            <pc:sldMk cId="3334240917" sldId="268"/>
            <ac:picMk id="2" creationId="{4ADA1CAF-8BA9-55AA-EB50-C93F743FE6A7}"/>
          </ac:picMkLst>
        </pc:picChg>
      </pc:sldChg>
      <pc:sldChg chg="addSp delSp modSp new mod">
        <pc:chgData name="Татьяна Раянова" userId="90de7c25573ab1c2" providerId="LiveId" clId="{F4936C36-1C5A-47B8-916A-39E7D82A7A0D}" dt="2023-11-11T09:30:58.782" v="1437" actId="255"/>
        <pc:sldMkLst>
          <pc:docMk/>
          <pc:sldMk cId="2283367100" sldId="269"/>
        </pc:sldMkLst>
        <pc:spChg chg="add del">
          <ac:chgData name="Татьяна Раянова" userId="90de7c25573ab1c2" providerId="LiveId" clId="{F4936C36-1C5A-47B8-916A-39E7D82A7A0D}" dt="2023-11-11T08:13:45.289" v="1331" actId="22"/>
          <ac:spMkLst>
            <pc:docMk/>
            <pc:sldMk cId="2283367100" sldId="269"/>
            <ac:spMk id="3" creationId="{59B2AE93-1DE5-6D9F-594B-344AAA59D5BD}"/>
          </ac:spMkLst>
        </pc:spChg>
        <pc:spChg chg="add mod">
          <ac:chgData name="Татьяна Раянова" userId="90de7c25573ab1c2" providerId="LiveId" clId="{F4936C36-1C5A-47B8-916A-39E7D82A7A0D}" dt="2023-11-11T09:28:59.839" v="1423" actId="1076"/>
          <ac:spMkLst>
            <pc:docMk/>
            <pc:sldMk cId="2283367100" sldId="269"/>
            <ac:spMk id="6" creationId="{76B50885-13D2-F658-2C13-7AA3EC8739D3}"/>
          </ac:spMkLst>
        </pc:spChg>
        <pc:graphicFrameChg chg="add mod modGraphic">
          <ac:chgData name="Татьяна Раянова" userId="90de7c25573ab1c2" providerId="LiveId" clId="{F4936C36-1C5A-47B8-916A-39E7D82A7A0D}" dt="2023-11-11T09:30:58.782" v="1437" actId="255"/>
          <ac:graphicFrameMkLst>
            <pc:docMk/>
            <pc:sldMk cId="2283367100" sldId="269"/>
            <ac:graphicFrameMk id="4" creationId="{9C2997D6-9BCA-CD9E-00DF-5988A5BB2C65}"/>
          </ac:graphicFrameMkLst>
        </pc:graphicFrameChg>
      </pc:sldChg>
      <pc:sldChg chg="new del">
        <pc:chgData name="Татьяна Раянова" userId="90de7c25573ab1c2" providerId="LiveId" clId="{F4936C36-1C5A-47B8-916A-39E7D82A7A0D}" dt="2023-11-11T08:22:37.496" v="1411" actId="2696"/>
        <pc:sldMkLst>
          <pc:docMk/>
          <pc:sldMk cId="2989516953" sldId="270"/>
        </pc:sldMkLst>
      </pc:sldChg>
      <pc:sldChg chg="new del">
        <pc:chgData name="Татьяна Раянова" userId="90de7c25573ab1c2" providerId="LiveId" clId="{F4936C36-1C5A-47B8-916A-39E7D82A7A0D}" dt="2023-11-11T08:22:41.090" v="1412" actId="2696"/>
        <pc:sldMkLst>
          <pc:docMk/>
          <pc:sldMk cId="1645035594" sldId="271"/>
        </pc:sldMkLst>
      </pc:sldChg>
      <pc:sldChg chg="delSp modSp mod">
        <pc:chgData name="Татьяна Раянова" userId="90de7c25573ab1c2" providerId="LiveId" clId="{F4936C36-1C5A-47B8-916A-39E7D82A7A0D}" dt="2023-11-11T07:59:40.735" v="1220" actId="6549"/>
        <pc:sldMkLst>
          <pc:docMk/>
          <pc:sldMk cId="987577665" sldId="272"/>
        </pc:sldMkLst>
        <pc:spChg chg="del mod">
          <ac:chgData name="Татьяна Раянова" userId="90de7c25573ab1c2" providerId="LiveId" clId="{F4936C36-1C5A-47B8-916A-39E7D82A7A0D}" dt="2023-11-10T10:07:41.800" v="838" actId="478"/>
          <ac:spMkLst>
            <pc:docMk/>
            <pc:sldMk cId="987577665" sldId="272"/>
            <ac:spMk id="3" creationId="{00000000-0000-0000-0000-000000000000}"/>
          </ac:spMkLst>
        </pc:spChg>
        <pc:spChg chg="mod">
          <ac:chgData name="Татьяна Раянова" userId="90de7c25573ab1c2" providerId="LiveId" clId="{F4936C36-1C5A-47B8-916A-39E7D82A7A0D}" dt="2023-11-11T07:59:40.735" v="1220" actId="6549"/>
          <ac:spMkLst>
            <pc:docMk/>
            <pc:sldMk cId="987577665" sldId="272"/>
            <ac:spMk id="4" creationId="{0CFD8723-8825-7BA4-94F4-74CCBFF169B0}"/>
          </ac:spMkLst>
        </pc:spChg>
        <pc:spChg chg="mod">
          <ac:chgData name="Татьяна Раянова" userId="90de7c25573ab1c2" providerId="LiveId" clId="{F4936C36-1C5A-47B8-916A-39E7D82A7A0D}" dt="2023-11-10T10:20:42.911" v="1173" actId="1076"/>
          <ac:spMkLst>
            <pc:docMk/>
            <pc:sldMk cId="987577665" sldId="272"/>
            <ac:spMk id="5" creationId="{F80AF772-734B-F9AF-2D48-A3049A60DDB2}"/>
          </ac:spMkLst>
        </pc:spChg>
        <pc:spChg chg="del mod">
          <ac:chgData name="Татьяна Раянова" userId="90de7c25573ab1c2" providerId="LiveId" clId="{F4936C36-1C5A-47B8-916A-39E7D82A7A0D}" dt="2023-11-10T10:07:27.384" v="836" actId="478"/>
          <ac:spMkLst>
            <pc:docMk/>
            <pc:sldMk cId="987577665" sldId="272"/>
            <ac:spMk id="13313" creationId="{00000000-0000-0000-0000-000000000000}"/>
          </ac:spMkLst>
        </pc:spChg>
      </pc:sldChg>
      <pc:sldChg chg="addSp modSp new mod">
        <pc:chgData name="Татьяна Раянова" userId="90de7c25573ab1c2" providerId="LiveId" clId="{F4936C36-1C5A-47B8-916A-39E7D82A7A0D}" dt="2023-11-11T08:02:47.307" v="1256" actId="255"/>
        <pc:sldMkLst>
          <pc:docMk/>
          <pc:sldMk cId="557422936" sldId="273"/>
        </pc:sldMkLst>
        <pc:spChg chg="add mod">
          <ac:chgData name="Татьяна Раянова" userId="90de7c25573ab1c2" providerId="LiveId" clId="{F4936C36-1C5A-47B8-916A-39E7D82A7A0D}" dt="2023-11-11T08:02:36.119" v="1255" actId="255"/>
          <ac:spMkLst>
            <pc:docMk/>
            <pc:sldMk cId="557422936" sldId="273"/>
            <ac:spMk id="3" creationId="{1C52CAB6-1D0F-5431-761D-94A64333685C}"/>
          </ac:spMkLst>
        </pc:spChg>
        <pc:spChg chg="add mod">
          <ac:chgData name="Татьяна Раянова" userId="90de7c25573ab1c2" providerId="LiveId" clId="{F4936C36-1C5A-47B8-916A-39E7D82A7A0D}" dt="2023-11-11T08:02:47.307" v="1256" actId="255"/>
          <ac:spMkLst>
            <pc:docMk/>
            <pc:sldMk cId="557422936" sldId="273"/>
            <ac:spMk id="5" creationId="{46C60762-2327-294C-0639-51EBF505643E}"/>
          </ac:spMkLst>
        </pc:spChg>
      </pc:sldChg>
      <pc:sldChg chg="addSp delSp modSp new mod">
        <pc:chgData name="Татьяна Раянова" userId="90de7c25573ab1c2" providerId="LiveId" clId="{F4936C36-1C5A-47B8-916A-39E7D82A7A0D}" dt="2023-11-11T08:09:00.565" v="1328" actId="14734"/>
        <pc:sldMkLst>
          <pc:docMk/>
          <pc:sldMk cId="163934851" sldId="274"/>
        </pc:sldMkLst>
        <pc:spChg chg="add del">
          <ac:chgData name="Татьяна Раянова" userId="90de7c25573ab1c2" providerId="LiveId" clId="{F4936C36-1C5A-47B8-916A-39E7D82A7A0D}" dt="2023-11-11T08:04:26.595" v="1260" actId="22"/>
          <ac:spMkLst>
            <pc:docMk/>
            <pc:sldMk cId="163934851" sldId="274"/>
            <ac:spMk id="3" creationId="{32AEC420-BE36-7D72-CAC6-03E48E9E291D}"/>
          </ac:spMkLst>
        </pc:spChg>
        <pc:graphicFrameChg chg="add del mod">
          <ac:chgData name="Татьяна Раянова" userId="90de7c25573ab1c2" providerId="LiveId" clId="{F4936C36-1C5A-47B8-916A-39E7D82A7A0D}" dt="2023-11-11T08:04:47.829" v="1264"/>
          <ac:graphicFrameMkLst>
            <pc:docMk/>
            <pc:sldMk cId="163934851" sldId="274"/>
            <ac:graphicFrameMk id="5" creationId="{F0FA7D2B-D23A-7539-1D89-9965C183F7D1}"/>
          </ac:graphicFrameMkLst>
        </pc:graphicFrameChg>
        <pc:graphicFrameChg chg="add mod modGraphic">
          <ac:chgData name="Татьяна Раянова" userId="90de7c25573ab1c2" providerId="LiveId" clId="{F4936C36-1C5A-47B8-916A-39E7D82A7A0D}" dt="2023-11-11T08:09:00.565" v="1328" actId="14734"/>
          <ac:graphicFrameMkLst>
            <pc:docMk/>
            <pc:sldMk cId="163934851" sldId="274"/>
            <ac:graphicFrameMk id="6" creationId="{ADF4C3F1-E436-440B-CDB8-5EE4B47D5829}"/>
          </ac:graphicFrameMkLst>
        </pc:graphicFrameChg>
        <pc:picChg chg="add del">
          <ac:chgData name="Татьяна Раянова" userId="90de7c25573ab1c2" providerId="LiveId" clId="{F4936C36-1C5A-47B8-916A-39E7D82A7A0D}" dt="2023-11-11T08:04:33.779" v="1262"/>
          <ac:picMkLst>
            <pc:docMk/>
            <pc:sldMk cId="163934851" sldId="274"/>
            <ac:picMk id="4" creationId="{F540DBFF-E6E2-5825-273F-79A8DEA41BFE}"/>
          </ac:picMkLst>
        </pc:picChg>
      </pc:sldChg>
      <pc:sldChg chg="add del">
        <pc:chgData name="Татьяна Раянова" userId="90de7c25573ab1c2" providerId="LiveId" clId="{F4936C36-1C5A-47B8-916A-39E7D82A7A0D}" dt="2023-11-12T15:43:55.657" v="1475" actId="2696"/>
        <pc:sldMkLst>
          <pc:docMk/>
          <pc:sldMk cId="3832104025" sldId="275"/>
        </pc:sldMkLst>
      </pc:sldChg>
      <pc:sldChg chg="addSp modSp new mod">
        <pc:chgData name="Татьяна Раянова" userId="90de7c25573ab1c2" providerId="LiveId" clId="{F4936C36-1C5A-47B8-916A-39E7D82A7A0D}" dt="2023-11-12T15:43:50.097" v="1474" actId="1076"/>
        <pc:sldMkLst>
          <pc:docMk/>
          <pc:sldMk cId="1406303489" sldId="276"/>
        </pc:sldMkLst>
        <pc:spChg chg="add mod">
          <ac:chgData name="Татьяна Раянова" userId="90de7c25573ab1c2" providerId="LiveId" clId="{F4936C36-1C5A-47B8-916A-39E7D82A7A0D}" dt="2023-11-12T15:43:47.566" v="1473" actId="1076"/>
          <ac:spMkLst>
            <pc:docMk/>
            <pc:sldMk cId="1406303489" sldId="276"/>
            <ac:spMk id="3" creationId="{40F7B6BA-EE2A-F70B-94C8-3C4D7DE6088B}"/>
          </ac:spMkLst>
        </pc:spChg>
        <pc:spChg chg="add mod">
          <ac:chgData name="Татьяна Раянова" userId="90de7c25573ab1c2" providerId="LiveId" clId="{F4936C36-1C5A-47B8-916A-39E7D82A7A0D}" dt="2023-11-12T15:43:50.097" v="1474" actId="1076"/>
          <ac:spMkLst>
            <pc:docMk/>
            <pc:sldMk cId="1406303489" sldId="276"/>
            <ac:spMk id="5" creationId="{346035C1-C23B-A1DA-E3E6-D1E7C82D7D8D}"/>
          </ac:spMkLst>
        </pc:spChg>
      </pc:sldChg>
      <pc:sldChg chg="add del">
        <pc:chgData name="Татьяна Раянова" userId="90de7c25573ab1c2" providerId="LiveId" clId="{F4936C36-1C5A-47B8-916A-39E7D82A7A0D}" dt="2023-11-11T08:23:34.120" v="1417"/>
        <pc:sldMkLst>
          <pc:docMk/>
          <pc:sldMk cId="3007752047" sldId="276"/>
        </pc:sldMkLst>
      </pc:sldChg>
      <pc:sldChg chg="new del">
        <pc:chgData name="Татьяна Раянова" userId="90de7c25573ab1c2" providerId="LiveId" clId="{F4936C36-1C5A-47B8-916A-39E7D82A7A0D}" dt="2023-11-11T17:28:50.465" v="1440" actId="680"/>
        <pc:sldMkLst>
          <pc:docMk/>
          <pc:sldMk cId="1692988906" sldId="277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0F273C-4814-4933-815B-666DEEC770D2}" type="datetimeFigureOut">
              <a:rPr lang="ru-RU" smtClean="0"/>
              <a:pPr>
                <a:defRPr/>
              </a:pPr>
              <a:t>13.11.2023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69A7B2-41FA-4488-A663-DD25DD9C6EF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711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3EB171-0544-49FD-BE82-9F061C90FE6A}" type="datetimeFigureOut">
              <a:rPr lang="ru-RU" smtClean="0"/>
              <a:pPr>
                <a:defRPr/>
              </a:pPr>
              <a:t>13.11.2023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F07B77-35C8-4006-8023-9CC7D942427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8311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3EB171-0544-49FD-BE82-9F061C90FE6A}" type="datetimeFigureOut">
              <a:rPr lang="ru-RU" smtClean="0"/>
              <a:pPr>
                <a:defRPr/>
              </a:pPr>
              <a:t>13.11.2023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F07B77-35C8-4006-8023-9CC7D942427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625349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3EB171-0544-49FD-BE82-9F061C90FE6A}" type="datetimeFigureOut">
              <a:rPr lang="ru-RU" smtClean="0"/>
              <a:pPr>
                <a:defRPr/>
              </a:pPr>
              <a:t>13.11.2023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F07B77-35C8-4006-8023-9CC7D942427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45946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3EB171-0544-49FD-BE82-9F061C90FE6A}" type="datetimeFigureOut">
              <a:rPr lang="ru-RU" smtClean="0"/>
              <a:pPr>
                <a:defRPr/>
              </a:pPr>
              <a:t>13.11.2023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F07B77-35C8-4006-8023-9CC7D942427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326921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3EB171-0544-49FD-BE82-9F061C90FE6A}" type="datetimeFigureOut">
              <a:rPr lang="ru-RU" smtClean="0"/>
              <a:pPr>
                <a:defRPr/>
              </a:pPr>
              <a:t>13.11.2023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F07B77-35C8-4006-8023-9CC7D942427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73168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58494F-2164-49B3-A905-E734A51EEA29}" type="datetimeFigureOut">
              <a:rPr lang="ru-RU" smtClean="0"/>
              <a:pPr>
                <a:defRPr/>
              </a:pPr>
              <a:t>13.11.2023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DB206D-7680-4A1F-9A29-E9676DFB105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88074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99488A6-7554-4912-8F1A-E95B1AC342B9}" type="datetimeFigureOut">
              <a:rPr lang="ru-RU" smtClean="0"/>
              <a:pPr>
                <a:defRPr/>
              </a:pPr>
              <a:t>13.11.2023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2ABB18-C3A9-4743-87C4-D02EAEAB55F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7958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A7D8CC8-6997-48A1-B943-E978272A2B90}" type="datetimeFigureOut">
              <a:rPr lang="ru-RU" smtClean="0"/>
              <a:pPr>
                <a:defRPr/>
              </a:pPr>
              <a:t>13.11.2023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92D6EF-FB29-4B75-B634-F04908EFEE2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9166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A75025-E838-431B-9F46-41B29BD96C58}" type="datetimeFigureOut">
              <a:rPr lang="ru-RU" smtClean="0"/>
              <a:pPr>
                <a:defRPr/>
              </a:pPr>
              <a:t>13.11.2023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A1762B-73C9-4C76-8400-A52028FE7DF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491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1CA1D4-113C-4C8B-9EB8-AEE8F064B680}" type="datetimeFigureOut">
              <a:rPr lang="ru-RU" smtClean="0"/>
              <a:pPr>
                <a:defRPr/>
              </a:pPr>
              <a:t>13.11.2023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4FDD31-0DB2-476C-91F8-BC3B3A5035B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067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132A6F-EFFD-46DB-87C1-17CBE8826B16}" type="datetimeFigureOut">
              <a:rPr lang="ru-RU" smtClean="0"/>
              <a:pPr>
                <a:defRPr/>
              </a:pPr>
              <a:t>13.11.2023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6FFA20-2AEC-4F51-8274-D8B68D242AF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7551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B627B5D-94A4-448E-806A-DC637E80C15B}" type="datetimeFigureOut">
              <a:rPr lang="ru-RU" smtClean="0"/>
              <a:pPr>
                <a:defRPr/>
              </a:pPr>
              <a:t>13.11.2023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47884A-812D-4322-9538-013DE257F3A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2809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808B6A-9E50-4818-B1CC-732A071D5538}" type="datetimeFigureOut">
              <a:rPr lang="ru-RU" smtClean="0"/>
              <a:pPr>
                <a:defRPr/>
              </a:pPr>
              <a:t>13.11.2023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8DFD93-3407-47D9-AC95-77E0DAE2F90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5558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982007-0A51-4CEB-9FD9-BFCDD99F23C6}" type="datetimeFigureOut">
              <a:rPr lang="ru-RU" smtClean="0"/>
              <a:pPr>
                <a:defRPr/>
              </a:pPr>
              <a:t>13.11.2023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C28B7A-ABB3-4D6B-9C2E-C674C8DA26E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7255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79D171A-731B-4528-BA7E-940D9214E7AA}" type="datetimeFigureOut">
              <a:rPr lang="ru-RU" smtClean="0"/>
              <a:pPr>
                <a:defRPr/>
              </a:pPr>
              <a:t>13.11.2023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51DB9C-6A7B-470F-A106-549E892C023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6622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53EB171-0544-49FD-BE82-9F061C90FE6A}" type="datetimeFigureOut">
              <a:rPr lang="ru-RU" smtClean="0"/>
              <a:pPr>
                <a:defRPr/>
              </a:pPr>
              <a:t>13.11.2023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D4F07B77-35C8-4006-8023-9CC7D942427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9015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  <p:sldLayoutId id="214748369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ChangeArrowheads="1"/>
          </p:cNvSpPr>
          <p:nvPr/>
        </p:nvSpPr>
        <p:spPr bwMode="auto">
          <a:xfrm>
            <a:off x="1391848" y="2794188"/>
            <a:ext cx="924333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sz="4400" b="1" kern="1800" cap="all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MEN’S WEAR/MEN’S CLOTHING</a:t>
            </a:r>
            <a:endParaRPr lang="ru-RU" sz="4400" b="1" kern="1800" cap="all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ru-RU" sz="3200" b="1" kern="1800" cap="all" dirty="0">
                <a:latin typeface="Arial" panose="020B0604020202020204" pitchFamily="34" charset="0"/>
                <a:cs typeface="Times New Roman" pitchFamily="18" charset="0"/>
              </a:rPr>
              <a:t>Мужская одежда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497095" y="5438501"/>
            <a:ext cx="399826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Выполнила Раянова Т.Ф.,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преподаватель английского языка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0AF772-734B-F9AF-2D48-A3049A60DDB2}"/>
              </a:ext>
            </a:extLst>
          </p:cNvPr>
          <p:cNvSpPr txBox="1"/>
          <p:nvPr/>
        </p:nvSpPr>
        <p:spPr>
          <a:xfrm>
            <a:off x="247982" y="290201"/>
            <a:ext cx="1163921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ФЕДЕРАЛЬНАЯ СЛУЖБА ИСПОЛНЕНИЯ НАКАЗАНИЙ</a:t>
            </a:r>
            <a:endParaRPr lang="ru-RU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ФЕДЕРАЛЬНОЕ КАЗЕННОЕ ПРОФЕССИОНАЛЬНОЕ</a:t>
            </a:r>
            <a:endParaRPr lang="ru-RU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ОБРАЗОВАТЕЛЬНОЕ УЧРЕЖДЕНИЕ № 255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6D0313C-E9F7-BC58-C46E-4FF57E3068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801" y="461048"/>
            <a:ext cx="2427555" cy="257757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5EE5898-7DEC-478C-C69B-AD78878A2B78}"/>
              </a:ext>
            </a:extLst>
          </p:cNvPr>
          <p:cNvSpPr txBox="1"/>
          <p:nvPr/>
        </p:nvSpPr>
        <p:spPr>
          <a:xfrm>
            <a:off x="2568567" y="611946"/>
            <a:ext cx="288969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Tank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shirt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это майка, которая не имеет рукавов.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4B6939-8086-0FDB-5885-B1AF5655192E}"/>
              </a:ext>
            </a:extLst>
          </p:cNvPr>
          <p:cNvSpPr txBox="1"/>
          <p:nvPr/>
        </p:nvSpPr>
        <p:spPr>
          <a:xfrm>
            <a:off x="7979322" y="461048"/>
            <a:ext cx="267456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Polo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shirt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200" b="0" i="0" dirty="0">
                <a:solidFill>
                  <a:srgbClr val="1A1A1A"/>
                </a:solidFill>
                <a:effectLst/>
                <a:latin typeface="Georgia" panose="02040502050405020303" pitchFamily="18" charset="0"/>
              </a:rPr>
              <a:t>|ˈ</a:t>
            </a:r>
            <a:r>
              <a:rPr lang="en-US" sz="2200" b="0" i="0" dirty="0" err="1">
                <a:solidFill>
                  <a:srgbClr val="1A1A1A"/>
                </a:solidFill>
                <a:effectLst/>
                <a:latin typeface="Georgia" panose="02040502050405020303" pitchFamily="18" charset="0"/>
              </a:rPr>
              <a:t>pəʊləʊ</a:t>
            </a:r>
            <a:r>
              <a:rPr lang="en-US" sz="2200" b="0" i="0" dirty="0">
                <a:solidFill>
                  <a:srgbClr val="1A1A1A"/>
                </a:solidFill>
                <a:effectLst/>
                <a:latin typeface="Georgia" panose="02040502050405020303" pitchFamily="18" charset="0"/>
              </a:rPr>
              <a:t>| 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Рубашка поло 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рубашки поло уходит в теннисный спорт.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C8330F0-9168-61DC-7FEB-80369B8BA2C3}"/>
              </a:ext>
            </a:extLst>
          </p:cNvPr>
          <p:cNvSpPr txBox="1"/>
          <p:nvPr/>
        </p:nvSpPr>
        <p:spPr>
          <a:xfrm>
            <a:off x="2751815" y="3700687"/>
            <a:ext cx="3115774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Sweatshirt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|ˈ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swetʃɜːt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Свитшот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Толстовка.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Одежда из трикотажного полотна, надеваемая через голову, имеющая манжеты на рукавах и пояс.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1A3DA5B-EAFE-65CB-0131-384174C563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1968" y="372623"/>
            <a:ext cx="2427555" cy="2755603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92DBF78-ABBE-F896-02E9-E75CC16630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668481"/>
            <a:ext cx="2751814" cy="2577573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FD2B1BC5-B3FC-0351-9255-BBA753C02A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37210" y="3429000"/>
            <a:ext cx="2840982" cy="300558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4FA3031-77EE-5159-F900-3434D6103460}"/>
              </a:ext>
            </a:extLst>
          </p:cNvPr>
          <p:cNvSpPr txBox="1"/>
          <p:nvPr/>
        </p:nvSpPr>
        <p:spPr>
          <a:xfrm>
            <a:off x="8847814" y="3694606"/>
            <a:ext cx="301685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Hoody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|ˈ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hʊdɪ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  Худи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толстовка с капюшоном</a:t>
            </a:r>
          </a:p>
        </p:txBody>
      </p:sp>
    </p:spTree>
    <p:extLst>
      <p:ext uri="{BB962C8B-B14F-4D97-AF65-F5344CB8AC3E}">
        <p14:creationId xmlns:p14="http://schemas.microsoft.com/office/powerpoint/2010/main" val="33323811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E731D8B-A5D9-D33C-9737-7E655D691D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799" y="829994"/>
            <a:ext cx="2261364" cy="399522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7CB809E-E0AE-0594-AA17-FA5EAA21FB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1146" y="983319"/>
            <a:ext cx="4206972" cy="388782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5D3C191-32D6-8DB3-97AF-D11999B7ABCE}"/>
              </a:ext>
            </a:extLst>
          </p:cNvPr>
          <p:cNvSpPr txBox="1"/>
          <p:nvPr/>
        </p:nvSpPr>
        <p:spPr>
          <a:xfrm>
            <a:off x="495291" y="5388318"/>
            <a:ext cx="429064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Trousers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|ˈ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traʊzəz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брюки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3B2FC64-F57D-8A7D-59C6-0A7E6E0F8F5D}"/>
              </a:ext>
            </a:extLst>
          </p:cNvPr>
          <p:cNvSpPr txBox="1"/>
          <p:nvPr/>
        </p:nvSpPr>
        <p:spPr>
          <a:xfrm>
            <a:off x="6086622" y="4963571"/>
            <a:ext cx="610537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Shorts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|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ʃɔːts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шорты</a:t>
            </a:r>
          </a:p>
        </p:txBody>
      </p:sp>
    </p:spTree>
    <p:extLst>
      <p:ext uri="{BB962C8B-B14F-4D97-AF65-F5344CB8AC3E}">
        <p14:creationId xmlns:p14="http://schemas.microsoft.com/office/powerpoint/2010/main" val="16039078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ADF4C3F1-E436-440B-CDB8-5EE4B47D58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5151300"/>
              </p:ext>
            </p:extLst>
          </p:nvPr>
        </p:nvGraphicFramePr>
        <p:xfrm>
          <a:off x="492370" y="351692"/>
          <a:ext cx="9411285" cy="6471280"/>
        </p:xfrm>
        <a:graphic>
          <a:graphicData uri="http://schemas.openxmlformats.org/drawingml/2006/table">
            <a:tbl>
              <a:tblPr firstRow="1" firstCol="1" bandRow="1"/>
              <a:tblGrid>
                <a:gridCol w="422031">
                  <a:extLst>
                    <a:ext uri="{9D8B030D-6E8A-4147-A177-3AD203B41FA5}">
                      <a16:colId xmlns:a16="http://schemas.microsoft.com/office/drawing/2014/main" val="2226383708"/>
                    </a:ext>
                  </a:extLst>
                </a:gridCol>
                <a:gridCol w="2700996">
                  <a:extLst>
                    <a:ext uri="{9D8B030D-6E8A-4147-A177-3AD203B41FA5}">
                      <a16:colId xmlns:a16="http://schemas.microsoft.com/office/drawing/2014/main" val="4190900891"/>
                    </a:ext>
                  </a:extLst>
                </a:gridCol>
                <a:gridCol w="2894205">
                  <a:extLst>
                    <a:ext uri="{9D8B030D-6E8A-4147-A177-3AD203B41FA5}">
                      <a16:colId xmlns:a16="http://schemas.microsoft.com/office/drawing/2014/main" val="3832850288"/>
                    </a:ext>
                  </a:extLst>
                </a:gridCol>
                <a:gridCol w="538312">
                  <a:extLst>
                    <a:ext uri="{9D8B030D-6E8A-4147-A177-3AD203B41FA5}">
                      <a16:colId xmlns:a16="http://schemas.microsoft.com/office/drawing/2014/main" val="716149277"/>
                    </a:ext>
                  </a:extLst>
                </a:gridCol>
                <a:gridCol w="2855741">
                  <a:extLst>
                    <a:ext uri="{9D8B030D-6E8A-4147-A177-3AD203B41FA5}">
                      <a16:colId xmlns:a16="http://schemas.microsoft.com/office/drawing/2014/main" val="1678555728"/>
                    </a:ext>
                  </a:extLst>
                </a:gridCol>
              </a:tblGrid>
              <a:tr h="210552"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 u="sng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Fabric</a:t>
                      </a:r>
                      <a:r>
                        <a:rPr lang="en-US" sz="28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2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50" marR="56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50" marR="56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 u="sng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Ткани</a:t>
                      </a:r>
                      <a:endParaRPr lang="ru-RU" sz="2800" b="1" u="sng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50" marR="56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17782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50" marR="56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800" u="none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Polyester</a:t>
                      </a:r>
                      <a:endParaRPr lang="ru-RU" sz="2800" u="none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50" marR="56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|ˌ</a:t>
                      </a:r>
                      <a:r>
                        <a:rPr lang="ru-RU" sz="2800" kern="1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pɑːlɪˈestər</a:t>
                      </a:r>
                      <a:r>
                        <a:rPr lang="ru-RU" sz="28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| 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267" marR="75267" marT="37634" marB="3763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267" marR="75267" marT="37634" marB="37634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Полиэстер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267" marR="75267" marT="37634" marB="37634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381806689"/>
                  </a:ext>
                </a:extLst>
              </a:tr>
              <a:tr h="29570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50" marR="56450" marT="37634" marB="3763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Corduroy</a:t>
                      </a:r>
                      <a:endParaRPr lang="ru-RU" sz="2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50" marR="56450" marT="37634" marB="3763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kern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['kɔ:d(j)ərɔɪ]</a:t>
                      </a:r>
                      <a:endParaRPr lang="ru-RU" sz="2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50" marR="56450" marT="37634" marB="3763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56450" marR="56450" marT="37634" marB="3763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Вельвет</a:t>
                      </a:r>
                      <a:endParaRPr lang="ru-RU" sz="2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50" marR="56450" marT="37634" marB="3763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7935965"/>
                  </a:ext>
                </a:extLst>
              </a:tr>
              <a:tr h="29570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50" marR="56450" marT="37634" marB="3763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Cotton</a:t>
                      </a:r>
                      <a:endParaRPr lang="ru-RU" sz="2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50" marR="56450" marT="37634" marB="3763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['kɔt(ə)n]  </a:t>
                      </a:r>
                    </a:p>
                  </a:txBody>
                  <a:tcPr marL="56450" marR="56450" marT="37634" marB="3763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56450" marR="56450" marT="37634" marB="3763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Хлопок</a:t>
                      </a:r>
                      <a:endParaRPr lang="ru-RU" sz="2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50" marR="56450" marT="37634" marB="3763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8279738"/>
                  </a:ext>
                </a:extLst>
              </a:tr>
              <a:tr h="29570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50" marR="56450" marT="37634" marB="3763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Denim</a:t>
                      </a:r>
                      <a:endParaRPr lang="ru-RU" sz="2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50" marR="56450" marT="37634" marB="3763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|</a:t>
                      </a:r>
                      <a:r>
                        <a:rPr lang="ru-RU" sz="28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ˈdenɪm|</a:t>
                      </a:r>
                      <a:endParaRPr lang="ru-RU" sz="2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50" marR="56450" marT="37634" marB="3763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56450" marR="56450" marT="37634" marB="3763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Джинсовая ткань</a:t>
                      </a:r>
                      <a:endParaRPr lang="ru-RU" sz="2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50" marR="56450" marT="37634" marB="3763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9741358"/>
                  </a:ext>
                </a:extLst>
              </a:tr>
              <a:tr h="29570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50" marR="56450" marT="37634" marB="3763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800" kern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lang="ru-RU" sz="2800" kern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ayon</a:t>
                      </a:r>
                      <a:endParaRPr lang="ru-RU" sz="2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50" marR="56450" marT="37634" marB="3763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kern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['reɪɔn]</a:t>
                      </a:r>
                      <a:endParaRPr lang="ru-RU" sz="2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50" marR="56450" marT="37634" marB="3763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56450" marR="56450" marT="37634" marB="3763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Вискоза</a:t>
                      </a:r>
                      <a:endParaRPr lang="ru-RU" sz="2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50" marR="56450" marT="37634" marB="3763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7423631"/>
                  </a:ext>
                </a:extLst>
              </a:tr>
              <a:tr h="29570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2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50" marR="56450" marT="37634" marB="3763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Leather</a:t>
                      </a:r>
                      <a:endParaRPr lang="ru-RU" sz="28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50" marR="56450" marT="37634" marB="3763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|</a:t>
                      </a:r>
                      <a:r>
                        <a:rPr lang="ru-RU" sz="28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ˈleðə|</a:t>
                      </a:r>
                      <a:endParaRPr lang="ru-RU" sz="2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50" marR="56450" marT="37634" marB="3763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56450" marR="56450" marT="37634" marB="3763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Кожа</a:t>
                      </a:r>
                      <a:endParaRPr lang="ru-RU" sz="2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50" marR="56450" marT="37634" marB="3763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2160688"/>
                  </a:ext>
                </a:extLst>
              </a:tr>
              <a:tr h="29570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2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50" marR="56450" marT="37634" marB="3763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Linen </a:t>
                      </a:r>
                      <a:endParaRPr lang="ru-RU" sz="2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50" marR="56450" marT="37634" marB="3763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kern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['lɪnɪn]</a:t>
                      </a:r>
                      <a:endParaRPr lang="ru-RU" sz="2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50" marR="56450" marT="37634" marB="3763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56450" marR="56450" marT="37634" marB="3763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Лен</a:t>
                      </a:r>
                      <a:endParaRPr lang="ru-RU" sz="2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50" marR="56450" marT="37634" marB="3763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5956409"/>
                  </a:ext>
                </a:extLst>
              </a:tr>
              <a:tr h="29570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2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50" marR="56450" marT="37634" marB="3763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Silk</a:t>
                      </a:r>
                      <a:endParaRPr lang="ru-RU" sz="2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50" marR="56450" marT="37634" marB="3763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[sɪlk]</a:t>
                      </a:r>
                      <a:endParaRPr lang="ru-RU" sz="2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50" marR="56450" marT="37634" marB="3763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2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50" marR="56450" marT="37634" marB="3763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Шелк</a:t>
                      </a:r>
                      <a:endParaRPr lang="ru-RU" sz="2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50" marR="56450" marT="37634" marB="3763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2303812"/>
                  </a:ext>
                </a:extLst>
              </a:tr>
              <a:tr h="29570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2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50" marR="56450" marT="37634" marB="3763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800" kern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ru-RU" sz="2800" kern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tockinet</a:t>
                      </a:r>
                      <a:endParaRPr lang="ru-RU" sz="2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50" marR="56450" marT="37634" marB="3763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kern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[,stɔkɪ'net]</a:t>
                      </a:r>
                      <a:endParaRPr lang="ru-RU" sz="2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50" marR="56450" marT="37634" marB="3763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56450" marR="56450" marT="37634" marB="3763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Трикотаж</a:t>
                      </a:r>
                      <a:endParaRPr lang="ru-RU" sz="2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50" marR="56450" marT="37634" marB="3763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53730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2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50" marR="56450" marT="37634" marB="3763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Wool</a:t>
                      </a:r>
                      <a:endParaRPr lang="ru-RU" sz="2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50" marR="56450" marT="37634" marB="3763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|wʊl|</a:t>
                      </a:r>
                      <a:endParaRPr lang="ru-RU" sz="2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50" marR="56450" marT="37634" marB="3763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2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50" marR="56450" marT="37634" marB="3763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Шерсть</a:t>
                      </a:r>
                      <a:endParaRPr lang="ru-RU" sz="2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50" marR="56450" marT="37634" marB="3763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0026685"/>
                  </a:ext>
                </a:extLst>
              </a:tr>
              <a:tr h="51710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9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50" marR="56450" marT="37634" marB="3763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8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ru-RU" sz="28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ynthetic</a:t>
                      </a:r>
                      <a:endParaRPr lang="ru-RU" sz="2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50" marR="56450" marT="37634" marB="3763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kern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[sɪn'θetɪk]</a:t>
                      </a:r>
                      <a:endParaRPr lang="ru-RU" sz="2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50" marR="56450" marT="37634" marB="3763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2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50" marR="56450" marT="37634" marB="3763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Синтетика</a:t>
                      </a:r>
                      <a:endParaRPr lang="ru-RU" sz="2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50" marR="56450" marT="37634" marB="3763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1596406"/>
                  </a:ext>
                </a:extLst>
              </a:tr>
              <a:tr h="51710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9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50" marR="56450" marT="37634" marB="3763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kern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Nylon</a:t>
                      </a:r>
                      <a:endParaRPr lang="ru-RU" sz="2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50" marR="56450" marT="37634" marB="3763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kern="0"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['naɪlɔn] </a:t>
                      </a:r>
                      <a:endParaRPr lang="ru-RU" sz="2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50" marR="56450" marT="37634" marB="3763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2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50" marR="56450" marT="37634" marB="3763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Нейлон</a:t>
                      </a:r>
                      <a:endParaRPr lang="ru-RU" sz="28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50" marR="56450" marT="37634" marB="3763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16662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9348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ADA1CAF-8BA9-55AA-EB50-C93F743FE6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9649" y="1138237"/>
            <a:ext cx="7363851" cy="590335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62E971B-E586-7AFC-9686-0DB560459977}"/>
              </a:ext>
            </a:extLst>
          </p:cNvPr>
          <p:cNvSpPr txBox="1"/>
          <p:nvPr/>
        </p:nvSpPr>
        <p:spPr>
          <a:xfrm>
            <a:off x="3116872" y="223298"/>
            <a:ext cx="430940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 </a:t>
            </a:r>
            <a:r>
              <a:rPr lang="ru-RU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olor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/цвет</a:t>
            </a:r>
          </a:p>
        </p:txBody>
      </p:sp>
    </p:spTree>
    <p:extLst>
      <p:ext uri="{BB962C8B-B14F-4D97-AF65-F5344CB8AC3E}">
        <p14:creationId xmlns:p14="http://schemas.microsoft.com/office/powerpoint/2010/main" val="33342409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9C2997D6-9BCA-CD9E-00DF-5988A5BB2C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2380989"/>
              </p:ext>
            </p:extLst>
          </p:nvPr>
        </p:nvGraphicFramePr>
        <p:xfrm>
          <a:off x="25790" y="970671"/>
          <a:ext cx="12140419" cy="681639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713828">
                  <a:extLst>
                    <a:ext uri="{9D8B030D-6E8A-4147-A177-3AD203B41FA5}">
                      <a16:colId xmlns:a16="http://schemas.microsoft.com/office/drawing/2014/main" val="750777674"/>
                    </a:ext>
                  </a:extLst>
                </a:gridCol>
                <a:gridCol w="6426591">
                  <a:extLst>
                    <a:ext uri="{9D8B030D-6E8A-4147-A177-3AD203B41FA5}">
                      <a16:colId xmlns:a16="http://schemas.microsoft.com/office/drawing/2014/main" val="1499540428"/>
                    </a:ext>
                  </a:extLst>
                </a:gridCol>
              </a:tblGrid>
              <a:tr h="42203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I like trousers and jeans.</a:t>
                      </a:r>
                      <a:endParaRPr lang="ru-RU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11" marR="635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kern="100" dirty="0">
                          <a:effectLst/>
                        </a:rPr>
                        <a:t>Мне нравятся брюки и джинсы.</a:t>
                      </a:r>
                      <a:endParaRPr lang="ru-RU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11" marR="63511" marT="0" marB="0"/>
                </a:tc>
                <a:extLst>
                  <a:ext uri="{0D108BD9-81ED-4DB2-BD59-A6C34878D82A}">
                    <a16:rowId xmlns:a16="http://schemas.microsoft.com/office/drawing/2014/main" val="2368091490"/>
                  </a:ext>
                </a:extLst>
              </a:tr>
              <a:tr h="37982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I also like </a:t>
                      </a:r>
                      <a:r>
                        <a:rPr lang="en-GB" sz="2000" kern="100" dirty="0">
                          <a:effectLst/>
                        </a:rPr>
                        <a:t>to wear  </a:t>
                      </a:r>
                      <a:r>
                        <a:rPr lang="en-GB" sz="2000" kern="0" dirty="0">
                          <a:effectLst/>
                        </a:rPr>
                        <a:t>s</a:t>
                      </a:r>
                      <a:r>
                        <a:rPr lang="en-US" sz="2000" kern="0" dirty="0" err="1">
                          <a:effectLst/>
                        </a:rPr>
                        <a:t>tockinet</a:t>
                      </a:r>
                      <a:r>
                        <a:rPr lang="en-US" sz="2000" kern="100" dirty="0">
                          <a:effectLst/>
                        </a:rPr>
                        <a:t> shorts</a:t>
                      </a:r>
                      <a:endParaRPr lang="ru-RU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11" marR="635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kern="100" dirty="0">
                          <a:effectLst/>
                        </a:rPr>
                        <a:t>Мне также нравятся трикотажные шорты</a:t>
                      </a:r>
                      <a:endParaRPr lang="ru-RU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11" marR="63511" marT="0" marB="0"/>
                </a:tc>
                <a:extLst>
                  <a:ext uri="{0D108BD9-81ED-4DB2-BD59-A6C34878D82A}">
                    <a16:rowId xmlns:a16="http://schemas.microsoft.com/office/drawing/2014/main" val="56623558"/>
                  </a:ext>
                </a:extLst>
              </a:tr>
              <a:tr h="64711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My </a:t>
                      </a:r>
                      <a:r>
                        <a:rPr lang="en-US" sz="2000" kern="100" dirty="0" err="1">
                          <a:effectLst/>
                        </a:rPr>
                        <a:t>favourite</a:t>
                      </a:r>
                      <a:r>
                        <a:rPr lang="en-US" sz="2000" kern="100" dirty="0">
                          <a:effectLst/>
                        </a:rPr>
                        <a:t> </a:t>
                      </a:r>
                      <a:r>
                        <a:rPr lang="en-US" sz="2000" kern="100" dirty="0" err="1">
                          <a:effectLst/>
                        </a:rPr>
                        <a:t>colours</a:t>
                      </a:r>
                      <a:r>
                        <a:rPr lang="en-US" sz="2000" kern="100" dirty="0">
                          <a:effectLst/>
                        </a:rPr>
                        <a:t> are blue and red.</a:t>
                      </a:r>
                      <a:endParaRPr lang="ru-RU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11" marR="635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kern="100" dirty="0">
                          <a:effectLst/>
                        </a:rPr>
                        <a:t>Моими любимыми цветами являются голубой и красный.</a:t>
                      </a:r>
                      <a:endParaRPr lang="ru-RU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11" marR="63511" marT="0" marB="0"/>
                </a:tc>
                <a:extLst>
                  <a:ext uri="{0D108BD9-81ED-4DB2-BD59-A6C34878D82A}">
                    <a16:rowId xmlns:a16="http://schemas.microsoft.com/office/drawing/2014/main" val="104275214"/>
                  </a:ext>
                </a:extLst>
              </a:tr>
              <a:tr h="7174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I don’t like shirts but I like T-shirts and sweatshirts.</a:t>
                      </a:r>
                      <a:endParaRPr lang="ru-RU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11" marR="635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kern="100" dirty="0">
                          <a:effectLst/>
                        </a:rPr>
                        <a:t>Я не люблю рубашки, но мне нравятся футболки и толстовки.</a:t>
                      </a:r>
                      <a:endParaRPr lang="ru-RU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11" marR="63511" marT="0" marB="0"/>
                </a:tc>
                <a:extLst>
                  <a:ext uri="{0D108BD9-81ED-4DB2-BD59-A6C34878D82A}">
                    <a16:rowId xmlns:a16="http://schemas.microsoft.com/office/drawing/2014/main" val="543787539"/>
                  </a:ext>
                </a:extLst>
              </a:tr>
              <a:tr h="38451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I’ve got a lot of T-shirts.</a:t>
                      </a:r>
                      <a:endParaRPr lang="ru-RU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11" marR="635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kern="100" dirty="0">
                          <a:effectLst/>
                        </a:rPr>
                        <a:t>У меня есть много футболок.</a:t>
                      </a:r>
                      <a:endParaRPr lang="ru-RU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11" marR="63511" marT="0" marB="0"/>
                </a:tc>
                <a:extLst>
                  <a:ext uri="{0D108BD9-81ED-4DB2-BD59-A6C34878D82A}">
                    <a16:rowId xmlns:a16="http://schemas.microsoft.com/office/drawing/2014/main" val="2864047218"/>
                  </a:ext>
                </a:extLst>
              </a:tr>
              <a:tr h="2813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kern="100" dirty="0">
                          <a:effectLst/>
                        </a:rPr>
                        <a:t> </a:t>
                      </a:r>
                      <a:r>
                        <a:rPr lang="en-GB" sz="2000" kern="100" dirty="0">
                          <a:effectLst/>
                        </a:rPr>
                        <a:t>They </a:t>
                      </a:r>
                      <a:r>
                        <a:rPr lang="en-US" sz="2000" kern="100" dirty="0">
                          <a:effectLst/>
                        </a:rPr>
                        <a:t>are made of</a:t>
                      </a:r>
                      <a:r>
                        <a:rPr lang="en-US" sz="2000" kern="0" dirty="0">
                          <a:effectLst/>
                        </a:rPr>
                        <a:t> </a:t>
                      </a:r>
                      <a:r>
                        <a:rPr lang="en-GB" sz="2000" kern="0" dirty="0">
                          <a:effectLst/>
                        </a:rPr>
                        <a:t>s</a:t>
                      </a:r>
                      <a:r>
                        <a:rPr lang="en-US" sz="2000" kern="0" dirty="0" err="1">
                          <a:effectLst/>
                        </a:rPr>
                        <a:t>tockinet</a:t>
                      </a:r>
                      <a:endParaRPr lang="ru-RU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11" marR="635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 </a:t>
                      </a:r>
                      <a:r>
                        <a:rPr lang="ru-RU" sz="2000" kern="100" dirty="0">
                          <a:effectLst/>
                        </a:rPr>
                        <a:t>Они сделаны из трикотажа.</a:t>
                      </a:r>
                      <a:endParaRPr lang="ru-RU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11" marR="63511" marT="0" marB="0"/>
                </a:tc>
                <a:extLst>
                  <a:ext uri="{0D108BD9-81ED-4DB2-BD59-A6C34878D82A}">
                    <a16:rowId xmlns:a16="http://schemas.microsoft.com/office/drawing/2014/main" val="1529053146"/>
                  </a:ext>
                </a:extLst>
              </a:tr>
              <a:tr h="6658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I’ve got </a:t>
                      </a:r>
                      <a:r>
                        <a:rPr lang="en-GB" sz="2000" kern="100" dirty="0">
                          <a:effectLst/>
                        </a:rPr>
                        <a:t>black </a:t>
                      </a:r>
                      <a:r>
                        <a:rPr lang="en-US" sz="2000" kern="100" dirty="0">
                          <a:effectLst/>
                        </a:rPr>
                        <a:t>cotton uniform, </a:t>
                      </a:r>
                      <a:r>
                        <a:rPr lang="ru-RU" sz="2000" kern="100" dirty="0">
                          <a:effectLst/>
                        </a:rPr>
                        <a:t> </a:t>
                      </a:r>
                      <a:r>
                        <a:rPr lang="ru-RU" sz="2000" kern="100" dirty="0" err="1">
                          <a:effectLst/>
                        </a:rPr>
                        <a:t>but</a:t>
                      </a:r>
                      <a:r>
                        <a:rPr lang="ru-RU" sz="2000" kern="100" dirty="0">
                          <a:effectLst/>
                        </a:rPr>
                        <a:t> I </a:t>
                      </a:r>
                      <a:r>
                        <a:rPr lang="ru-RU" sz="2000" kern="100" dirty="0" err="1">
                          <a:effectLst/>
                        </a:rPr>
                        <a:t>don’t</a:t>
                      </a:r>
                      <a:r>
                        <a:rPr lang="ru-RU" sz="2000" kern="100" dirty="0">
                          <a:effectLst/>
                        </a:rPr>
                        <a:t> </a:t>
                      </a:r>
                      <a:r>
                        <a:rPr lang="ru-RU" sz="2000" kern="100" dirty="0" err="1">
                          <a:effectLst/>
                        </a:rPr>
                        <a:t>like</a:t>
                      </a:r>
                      <a:r>
                        <a:rPr lang="ru-RU" sz="2000" kern="100" dirty="0">
                          <a:effectLst/>
                        </a:rPr>
                        <a:t> </a:t>
                      </a:r>
                      <a:r>
                        <a:rPr lang="ru-RU" sz="2000" kern="100" dirty="0" err="1">
                          <a:effectLst/>
                        </a:rPr>
                        <a:t>them</a:t>
                      </a:r>
                      <a:r>
                        <a:rPr lang="ru-RU" sz="2000" kern="100" dirty="0">
                          <a:effectLst/>
                        </a:rPr>
                        <a:t>. </a:t>
                      </a:r>
                      <a:endParaRPr lang="ru-RU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11" marR="635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kern="100" dirty="0">
                          <a:effectLst/>
                        </a:rPr>
                        <a:t>У меня есть чёрная хлопковая униформа, но она мне не нравится. </a:t>
                      </a:r>
                      <a:endParaRPr lang="ru-RU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11" marR="63511" marT="0" marB="0"/>
                </a:tc>
                <a:extLst>
                  <a:ext uri="{0D108BD9-81ED-4DB2-BD59-A6C34878D82A}">
                    <a16:rowId xmlns:a16="http://schemas.microsoft.com/office/drawing/2014/main" val="801947987"/>
                  </a:ext>
                </a:extLst>
              </a:tr>
              <a:tr h="7502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 dirty="0">
                          <a:effectLst/>
                        </a:rPr>
                        <a:t>I usually wear my black trousers or blue jeans, and a T-shirt or sweatshirt. </a:t>
                      </a:r>
                      <a:endParaRPr lang="ru-RU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11" marR="635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 dirty="0">
                          <a:effectLst/>
                        </a:rPr>
                        <a:t> </a:t>
                      </a:r>
                      <a:r>
                        <a:rPr lang="ru-RU" sz="2000" kern="100" dirty="0">
                          <a:effectLst/>
                        </a:rPr>
                        <a:t>Я обычно ношу чёрные брюки или голубые джинсы, футболку или </a:t>
                      </a:r>
                      <a:r>
                        <a:rPr lang="ru-RU" sz="2000" kern="100" dirty="0" err="1">
                          <a:effectLst/>
                        </a:rPr>
                        <a:t>свитшот</a:t>
                      </a:r>
                      <a:r>
                        <a:rPr lang="ru-RU" sz="2000" kern="100" dirty="0">
                          <a:effectLst/>
                        </a:rPr>
                        <a:t>. </a:t>
                      </a:r>
                      <a:endParaRPr lang="ru-RU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11" marR="63511" marT="0" marB="0"/>
                </a:tc>
                <a:extLst>
                  <a:ext uri="{0D108BD9-81ED-4DB2-BD59-A6C34878D82A}">
                    <a16:rowId xmlns:a16="http://schemas.microsoft.com/office/drawing/2014/main" val="3672173220"/>
                  </a:ext>
                </a:extLst>
              </a:tr>
              <a:tr h="3259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kern="100" dirty="0">
                          <a:effectLst/>
                        </a:rPr>
                        <a:t>М</a:t>
                      </a:r>
                      <a:r>
                        <a:rPr lang="en-US" sz="2000" kern="100" dirty="0">
                          <a:effectLst/>
                        </a:rPr>
                        <a:t>y black trousers are made of </a:t>
                      </a:r>
                      <a:r>
                        <a:rPr lang="en-GB" sz="2000" kern="100" dirty="0">
                          <a:effectLst/>
                        </a:rPr>
                        <a:t>w</a:t>
                      </a:r>
                      <a:r>
                        <a:rPr lang="en-US" sz="2000" kern="100" dirty="0" err="1">
                          <a:effectLst/>
                        </a:rPr>
                        <a:t>ool</a:t>
                      </a:r>
                      <a:endParaRPr lang="ru-RU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11" marR="635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kern="100" dirty="0">
                          <a:effectLst/>
                        </a:rPr>
                        <a:t>Мои черные брюки изготовлены из шерсти</a:t>
                      </a:r>
                      <a:endParaRPr lang="ru-RU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11" marR="63511" marT="0" marB="0"/>
                </a:tc>
                <a:extLst>
                  <a:ext uri="{0D108BD9-81ED-4DB2-BD59-A6C34878D82A}">
                    <a16:rowId xmlns:a16="http://schemas.microsoft.com/office/drawing/2014/main" val="3030905464"/>
                  </a:ext>
                </a:extLst>
              </a:tr>
              <a:tr h="4642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 dirty="0">
                          <a:effectLst/>
                        </a:rPr>
                        <a:t>I usually wear a plain cotton uniform. </a:t>
                      </a:r>
                      <a:endParaRPr lang="ru-RU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11" marR="635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kern="100" dirty="0">
                          <a:effectLst/>
                        </a:rPr>
                        <a:t>Я обычно ношу однотонную хлопковую униформу.</a:t>
                      </a:r>
                      <a:endParaRPr lang="ru-RU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11" marR="63511" marT="0" marB="0"/>
                </a:tc>
                <a:extLst>
                  <a:ext uri="{0D108BD9-81ED-4DB2-BD59-A6C34878D82A}">
                    <a16:rowId xmlns:a16="http://schemas.microsoft.com/office/drawing/2014/main" val="25108294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 dirty="0">
                          <a:effectLst/>
                        </a:rPr>
                        <a:t>My </a:t>
                      </a:r>
                      <a:r>
                        <a:rPr lang="en-US" sz="2000" kern="100" dirty="0" err="1">
                          <a:effectLst/>
                        </a:rPr>
                        <a:t>favourite</a:t>
                      </a:r>
                      <a:r>
                        <a:rPr lang="en-US" sz="2000" kern="100" dirty="0">
                          <a:effectLst/>
                        </a:rPr>
                        <a:t> T-shirt is blue</a:t>
                      </a:r>
                      <a:endParaRPr lang="ru-RU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11" marR="635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kern="100" dirty="0">
                          <a:effectLst/>
                        </a:rPr>
                        <a:t>Моей любимой является футболка голубого цвета.</a:t>
                      </a:r>
                      <a:endParaRPr lang="ru-RU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11" marR="63511" marT="0" marB="0"/>
                </a:tc>
                <a:extLst>
                  <a:ext uri="{0D108BD9-81ED-4DB2-BD59-A6C34878D82A}">
                    <a16:rowId xmlns:a16="http://schemas.microsoft.com/office/drawing/2014/main" val="374192993"/>
                  </a:ext>
                </a:extLst>
              </a:tr>
              <a:tr h="4548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</a:rPr>
                        <a:t>It is made of r</a:t>
                      </a:r>
                      <a:r>
                        <a:rPr lang="en-US" sz="2000" kern="0">
                          <a:effectLst/>
                        </a:rPr>
                        <a:t>ayon</a:t>
                      </a:r>
                      <a:endParaRPr lang="ru-RU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11" marR="635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kern="100" dirty="0">
                          <a:effectLst/>
                        </a:rPr>
                        <a:t>Она изготовлена из вискозы</a:t>
                      </a:r>
                      <a:endParaRPr lang="ru-RU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11" marR="63511" marT="0" marB="0"/>
                </a:tc>
                <a:extLst>
                  <a:ext uri="{0D108BD9-81ED-4DB2-BD59-A6C34878D82A}">
                    <a16:rowId xmlns:a16="http://schemas.microsoft.com/office/drawing/2014/main" val="1824934451"/>
                  </a:ext>
                </a:extLst>
              </a:tr>
              <a:tr h="9337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 dirty="0">
                          <a:effectLst/>
                        </a:rPr>
                        <a:t>I prefer to wear</a:t>
                      </a:r>
                      <a:r>
                        <a:rPr lang="ru-RU" sz="2000" kern="100" dirty="0">
                          <a:effectLst/>
                        </a:rPr>
                        <a:t> </a:t>
                      </a:r>
                      <a:r>
                        <a:rPr lang="en-US" sz="2000" kern="100" dirty="0">
                          <a:effectLst/>
                        </a:rPr>
                        <a:t>different  clothes</a:t>
                      </a:r>
                      <a:endParaRPr lang="ru-RU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11" marR="635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kern="100" dirty="0">
                          <a:effectLst/>
                        </a:rPr>
                        <a:t>Я предпочитаю носить  разнообразную одежду </a:t>
                      </a:r>
                      <a:endParaRPr lang="ru-RU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11" marR="63511" marT="0" marB="0"/>
                </a:tc>
                <a:extLst>
                  <a:ext uri="{0D108BD9-81ED-4DB2-BD59-A6C34878D82A}">
                    <a16:rowId xmlns:a16="http://schemas.microsoft.com/office/drawing/2014/main" val="71577021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76B50885-13D2-F658-2C13-7AA3EC8739D3}"/>
              </a:ext>
            </a:extLst>
          </p:cNvPr>
          <p:cNvSpPr txBox="1"/>
          <p:nvPr/>
        </p:nvSpPr>
        <p:spPr>
          <a:xfrm>
            <a:off x="25790" y="0"/>
            <a:ext cx="1219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kind of clothes do you like to wear? What color do you prefer?</a:t>
            </a:r>
          </a:p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are they (is it) made of? </a:t>
            </a:r>
          </a:p>
        </p:txBody>
      </p:sp>
    </p:spTree>
    <p:extLst>
      <p:ext uri="{BB962C8B-B14F-4D97-AF65-F5344CB8AC3E}">
        <p14:creationId xmlns:p14="http://schemas.microsoft.com/office/powerpoint/2010/main" val="22833671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0F7B6BA-EE2A-F70B-94C8-3C4D7DE6088B}"/>
              </a:ext>
            </a:extLst>
          </p:cNvPr>
          <p:cNvSpPr txBox="1"/>
          <p:nvPr/>
        </p:nvSpPr>
        <p:spPr>
          <a:xfrm>
            <a:off x="1378634" y="1081427"/>
            <a:ext cx="6105378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hank you!</a:t>
            </a:r>
            <a:endParaRPr lang="ru-RU" sz="6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46035C1-C23B-A1DA-E3E6-D1E7C82D7D8D}"/>
              </a:ext>
            </a:extLst>
          </p:cNvPr>
          <p:cNvSpPr txBox="1"/>
          <p:nvPr/>
        </p:nvSpPr>
        <p:spPr>
          <a:xfrm>
            <a:off x="5219114" y="3429000"/>
            <a:ext cx="610537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Good for you!</a:t>
            </a:r>
            <a:endParaRPr lang="ru-RU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63034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80AF772-734B-F9AF-2D48-A3049A60DDB2}"/>
              </a:ext>
            </a:extLst>
          </p:cNvPr>
          <p:cNvSpPr txBox="1"/>
          <p:nvPr/>
        </p:nvSpPr>
        <p:spPr>
          <a:xfrm>
            <a:off x="2124891" y="444945"/>
            <a:ext cx="976230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Синонимы к слову «одежда»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FD8723-8825-7BA4-94F4-74CCBFF169B0}"/>
              </a:ext>
            </a:extLst>
          </p:cNvPr>
          <p:cNvSpPr txBox="1"/>
          <p:nvPr/>
        </p:nvSpPr>
        <p:spPr>
          <a:xfrm>
            <a:off x="1617784" y="1505396"/>
            <a:ext cx="8539089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Wear</a:t>
            </a:r>
            <a:r>
              <a:rPr lang="en-US" sz="4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r>
              <a:rPr lang="ru-RU" sz="4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|</a:t>
            </a:r>
            <a:r>
              <a:rPr lang="ru-RU" sz="4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weə</a:t>
            </a:r>
            <a:r>
              <a:rPr lang="ru-RU" sz="4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| </a:t>
            </a:r>
            <a:r>
              <a:rPr lang="en-GB" sz="4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</a:t>
            </a:r>
            <a:r>
              <a:rPr lang="ru-RU" sz="4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4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4800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мн.ч</a:t>
            </a:r>
            <a:r>
              <a:rPr lang="ru-RU" sz="48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GB" sz="4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sz="4800" kern="1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48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Clothes</a:t>
            </a:r>
            <a:r>
              <a:rPr lang="en-GB" sz="48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48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48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4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|</a:t>
            </a:r>
            <a:r>
              <a:rPr lang="en-GB" sz="4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kləʊðz</a:t>
            </a:r>
            <a:r>
              <a:rPr lang="en-US" sz="4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|</a:t>
            </a:r>
            <a:r>
              <a:rPr lang="en-GB" sz="4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ru-RU" sz="4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4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ru-RU" sz="4800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мн.ч</a:t>
            </a:r>
            <a:r>
              <a:rPr lang="ru-RU" sz="48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GB" sz="4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sz="4800" kern="1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4800" b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ru-RU" sz="48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lothing</a:t>
            </a:r>
            <a:r>
              <a:rPr lang="ru-RU" sz="48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48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8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|ˈ</a:t>
            </a:r>
            <a:r>
              <a:rPr lang="en-US" sz="4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kləʊðɪŋ</a:t>
            </a:r>
            <a:r>
              <a:rPr lang="en-US" sz="4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|  </a:t>
            </a:r>
            <a:r>
              <a:rPr lang="ru-RU" sz="4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n-US" sz="4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4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4800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ед</a:t>
            </a:r>
            <a:r>
              <a:rPr lang="ru-RU" sz="4800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.ч</a:t>
            </a:r>
            <a:r>
              <a:rPr lang="ru-RU" sz="48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GB" sz="4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sz="4800" kern="1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48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en-US" sz="4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arment</a:t>
            </a:r>
            <a:r>
              <a:rPr lang="en-US" sz="4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|ˈ</a:t>
            </a:r>
            <a:r>
              <a:rPr lang="ru-RU" sz="4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ɡɑ</a:t>
            </a:r>
            <a:r>
              <a:rPr lang="ru-RU" sz="4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ː</a:t>
            </a:r>
            <a:r>
              <a:rPr lang="en-US" sz="4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ru-RU" sz="4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(ə)</a:t>
            </a:r>
            <a:r>
              <a:rPr lang="en-US" sz="4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nt</a:t>
            </a:r>
            <a:r>
              <a:rPr lang="ru-RU" sz="4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| </a:t>
            </a:r>
            <a:r>
              <a:rPr lang="en-GB" sz="4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4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4800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ед</a:t>
            </a:r>
            <a:r>
              <a:rPr lang="ru-RU" sz="4800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.ч</a:t>
            </a:r>
            <a:r>
              <a:rPr lang="ru-RU" sz="48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GB" sz="4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sz="4800" kern="1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48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</a:t>
            </a:r>
            <a:r>
              <a:rPr lang="en-US" sz="48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utfit</a:t>
            </a:r>
            <a:r>
              <a:rPr lang="en-US" sz="4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r>
              <a:rPr lang="ru-RU" sz="4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|ˈ</a:t>
            </a:r>
            <a:r>
              <a:rPr lang="ru-RU" sz="4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aʊtfɪt</a:t>
            </a:r>
            <a:r>
              <a:rPr lang="ru-RU" sz="4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|</a:t>
            </a:r>
            <a:r>
              <a:rPr lang="ru-RU" sz="4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4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ru-RU" sz="4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4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4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4800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ед</a:t>
            </a:r>
            <a:r>
              <a:rPr lang="ru-RU" sz="4800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.ч</a:t>
            </a:r>
            <a:r>
              <a:rPr lang="ru-RU" sz="48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GB" sz="4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sz="4800" kern="1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48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4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ostume   </a:t>
            </a:r>
            <a:r>
              <a:rPr lang="ru-RU" sz="4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|ˈ</a:t>
            </a:r>
            <a:r>
              <a:rPr lang="en-US" sz="4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ru-RU" sz="4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ɒ</a:t>
            </a:r>
            <a:r>
              <a:rPr lang="en-US" sz="4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stju</a:t>
            </a:r>
            <a:r>
              <a:rPr lang="ru-RU" sz="4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ː</a:t>
            </a:r>
            <a:r>
              <a:rPr lang="en-US" sz="4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ru-RU" sz="4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|    (</a:t>
            </a:r>
            <a:r>
              <a:rPr lang="ru-RU" sz="48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ед.ч</a:t>
            </a:r>
            <a:r>
              <a:rPr lang="ru-RU" sz="48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4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ru-RU" sz="4800" i="1" kern="100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4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ru-RU" sz="4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75776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C52CAB6-1D0F-5431-761D-94A64333685C}"/>
              </a:ext>
            </a:extLst>
          </p:cNvPr>
          <p:cNvSpPr txBox="1"/>
          <p:nvPr/>
        </p:nvSpPr>
        <p:spPr>
          <a:xfrm>
            <a:off x="422031" y="1906062"/>
            <a:ext cx="11324492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Winter wear 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|ˈ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wɪntə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weə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зимняя ;  </a:t>
            </a:r>
          </a:p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Summer wear 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|ˈ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sʌmə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weə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|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летняя;</a:t>
            </a:r>
          </a:p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Demi-season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|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demiˈsiːz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(ə)n|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демисезонная; </a:t>
            </a:r>
          </a:p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season clothing   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ɔːl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ˈ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siːz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(ə)n|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всесезонная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C60762-2327-294C-0639-51EBF505643E}"/>
              </a:ext>
            </a:extLst>
          </p:cNvPr>
          <p:cNvSpPr txBox="1"/>
          <p:nvPr/>
        </p:nvSpPr>
        <p:spPr>
          <a:xfrm>
            <a:off x="225083" y="574990"/>
            <a:ext cx="1132449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Ассортимент бытовой одежды по сезону</a:t>
            </a:r>
          </a:p>
        </p:txBody>
      </p:sp>
    </p:spTree>
    <p:extLst>
      <p:ext uri="{BB962C8B-B14F-4D97-AF65-F5344CB8AC3E}">
        <p14:creationId xmlns:p14="http://schemas.microsoft.com/office/powerpoint/2010/main" val="5574229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6C4504A-0514-793E-EFC7-9FC8C197AE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827" y="264553"/>
            <a:ext cx="2636139" cy="321318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3469F52-0820-CA4D-528E-D358F766B0BB}"/>
              </a:ext>
            </a:extLst>
          </p:cNvPr>
          <p:cNvSpPr txBox="1"/>
          <p:nvPr/>
        </p:nvSpPr>
        <p:spPr>
          <a:xfrm>
            <a:off x="3206467" y="1185111"/>
            <a:ext cx="699261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</a:t>
            </a:r>
            <a:r>
              <a:rPr lang="ru-RU" sz="28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arka</a:t>
            </a:r>
            <a:r>
              <a:rPr lang="ru-RU" sz="28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[ˈ</a:t>
            </a:r>
            <a:r>
              <a:rPr lang="ru-RU" sz="2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pɑ:kə</a:t>
            </a:r>
            <a:r>
              <a:rPr lang="ru-RU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] п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арка -куртка с капюшоном, длиной до середины бедра, имеющая разнообразные утяжки-кулиски для регулирования размера и подгонки куртки под конкретного обладателя</a:t>
            </a:r>
            <a:endParaRPr lang="ru-RU" sz="28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015A3B1-BDC4-B8A1-DDEF-79F7172CCEB9}"/>
              </a:ext>
            </a:extLst>
          </p:cNvPr>
          <p:cNvSpPr txBox="1"/>
          <p:nvPr/>
        </p:nvSpPr>
        <p:spPr>
          <a:xfrm>
            <a:off x="3206467" y="251433"/>
            <a:ext cx="794921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Winter 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uterwear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/зимняя верхняя одежда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534AA35-C358-FC3D-FAD0-91AEDED3CA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227" y="3643532"/>
            <a:ext cx="2570234" cy="306675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89BD523-9BE8-890B-5371-45714A94B54F}"/>
              </a:ext>
            </a:extLst>
          </p:cNvPr>
          <p:cNvSpPr txBox="1"/>
          <p:nvPr/>
        </p:nvSpPr>
        <p:spPr>
          <a:xfrm>
            <a:off x="3362178" y="3788957"/>
            <a:ext cx="6105378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Sheepskin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coat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|ˈ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ʃiːpskɪn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 дубленка — разновидность тёплого пальто из кожи или замши особой выделки с обязательным меховым слоем, обращённым вовнутрь изделия.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5"/>
          <p:cNvSpPr>
            <a:spLocks noChangeArrowheads="1"/>
          </p:cNvSpPr>
          <p:nvPr/>
        </p:nvSpPr>
        <p:spPr bwMode="auto">
          <a:xfrm>
            <a:off x="3263705" y="1447799"/>
            <a:ext cx="7019778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8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</a:t>
            </a:r>
            <a:r>
              <a:rPr lang="en-US" sz="28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rench</a:t>
            </a:r>
            <a:r>
              <a:rPr lang="en-US" sz="28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coat</a:t>
            </a:r>
            <a:r>
              <a:rPr lang="ru-RU" sz="28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|</a:t>
            </a:r>
            <a:r>
              <a:rPr lang="en-US" sz="28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tren</a:t>
            </a:r>
            <a:r>
              <a:rPr lang="ru-RU" sz="28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en-US" sz="28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</a:t>
            </a:r>
            <a:r>
              <a:rPr lang="ru-RU" sz="28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)ʃ ˈ</a:t>
            </a:r>
            <a:r>
              <a:rPr lang="en-US" sz="28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</a:t>
            </a:r>
            <a:r>
              <a:rPr lang="ru-RU" sz="28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əʊ</a:t>
            </a:r>
            <a:r>
              <a:rPr lang="en-US" sz="28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</a:t>
            </a:r>
            <a:r>
              <a:rPr lang="ru-RU" sz="28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|  </a:t>
            </a:r>
            <a:r>
              <a:rPr lang="ru-RU" sz="28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тренчкот</a:t>
            </a:r>
            <a:r>
              <a:rPr lang="ru-RU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или плащ (траншейное пальто)- модель дождевого плаща с неизменными атрибутами: двубортный, с погонами и отложным воротником</a:t>
            </a:r>
            <a:endParaRPr lang="en-US" sz="2800" dirty="0">
              <a:solidFill>
                <a:srgbClr val="3333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>
            <a:spLocks noGrp="1" noChangeArrowheads="1"/>
          </p:cNvSpPr>
          <p:nvPr>
            <p:ph type="title"/>
          </p:nvPr>
        </p:nvSpPr>
        <p:spPr bwMode="auto">
          <a:xfrm>
            <a:off x="2630658" y="392113"/>
            <a:ext cx="9251853" cy="728662"/>
          </a:xfrm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algn="ctr">
              <a:defRPr/>
            </a:pPr>
            <a:r>
              <a:rPr lang="en-GB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emi-season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wear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емисезонная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одежда 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E4EC938-FE41-6E3E-E5F4-D3CC66C29F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489" y="666156"/>
            <a:ext cx="2611805" cy="302841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5989582-A750-779E-BB16-2A66ED4CE3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489" y="3694568"/>
            <a:ext cx="2362633" cy="312263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B499934-DA23-4B1C-490F-B071A8B7311A}"/>
              </a:ext>
            </a:extLst>
          </p:cNvPr>
          <p:cNvSpPr txBox="1"/>
          <p:nvPr/>
        </p:nvSpPr>
        <p:spPr>
          <a:xfrm>
            <a:off x="3263705" y="4578779"/>
            <a:ext cx="683299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Coat </a:t>
            </a:r>
            <a:r>
              <a:rPr lang="ru-RU" sz="28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| ˈ</a:t>
            </a:r>
            <a:r>
              <a:rPr lang="en-US" sz="28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</a:t>
            </a:r>
            <a:r>
              <a:rPr lang="ru-RU" sz="28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əʊ</a:t>
            </a:r>
            <a:r>
              <a:rPr lang="en-US" sz="28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</a:t>
            </a:r>
            <a:r>
              <a:rPr lang="ru-RU" sz="28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| </a:t>
            </a:r>
            <a:r>
              <a:rPr lang="ru-RU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8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пальто </a:t>
            </a:r>
            <a:r>
              <a:rPr lang="ru-RU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– это верхняя одежда для мужчин различной длины. 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22">
            <a:extLst>
              <a:ext uri="{FF2B5EF4-FFF2-40B4-BE49-F238E27FC236}">
                <a16:creationId xmlns:a16="http://schemas.microsoft.com/office/drawing/2014/main" id="{FB7C1409-E278-77F0-6DD6-8DFD9F22B8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42" y="432209"/>
            <a:ext cx="2996418" cy="298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A1E658F-D0CC-B122-1EB2-472CE9292C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621" y="3414559"/>
            <a:ext cx="2488334" cy="33094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5FC00D0-96C1-7EC6-976E-3AF7C66F4733}"/>
              </a:ext>
            </a:extLst>
          </p:cNvPr>
          <p:cNvSpPr txBox="1"/>
          <p:nvPr/>
        </p:nvSpPr>
        <p:spPr>
          <a:xfrm>
            <a:off x="3432517" y="1015443"/>
            <a:ext cx="6105378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Jacket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|ˈ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dʒækɪt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 -куртка, доходящая до бедра. Это одежда, имеющая карманы, возможно утяжки на запястьях, с капюшоном или без</a:t>
            </a:r>
            <a:r>
              <a:rPr lang="ru-RU" dirty="0"/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CAD256-3A62-405C-B0F7-70B7877959D5}"/>
              </a:ext>
            </a:extLst>
          </p:cNvPr>
          <p:cNvSpPr txBox="1"/>
          <p:nvPr/>
        </p:nvSpPr>
        <p:spPr>
          <a:xfrm>
            <a:off x="3671667" y="3913388"/>
            <a:ext cx="6555545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uilted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jacket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|ˈ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kwɪltɪd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|-стеганная куртка.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Слово «стеганый» происходит от итальянского «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stegare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что означает «отделывать швом».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Прямоугольник 1"/>
          <p:cNvSpPr>
            <a:spLocks noChangeArrowheads="1"/>
          </p:cNvSpPr>
          <p:nvPr/>
        </p:nvSpPr>
        <p:spPr bwMode="auto">
          <a:xfrm>
            <a:off x="3794076" y="508854"/>
            <a:ext cx="686122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Bomber</a:t>
            </a:r>
            <a:r>
              <a:rPr lang="ru-RU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r>
              <a:rPr lang="ru-RU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|ˈ</a:t>
            </a:r>
            <a:r>
              <a:rPr lang="ru-RU" sz="2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bɒmə</a:t>
            </a:r>
            <a:r>
              <a:rPr lang="ru-RU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|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б</a:t>
            </a:r>
            <a:r>
              <a:rPr lang="ru-RU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омбер — верхняя одежда, тип куртки, созданный для пилотов ВВС США во время Второй мировой войны. </a:t>
            </a:r>
            <a:endParaRPr lang="en-US" sz="2800" dirty="0">
              <a:solidFill>
                <a:srgbClr val="3333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5" name="Rectangle 5"/>
          <p:cNvSpPr>
            <a:spLocks noChangeArrowheads="1"/>
          </p:cNvSpPr>
          <p:nvPr/>
        </p:nvSpPr>
        <p:spPr bwMode="auto">
          <a:xfrm>
            <a:off x="3794076" y="3451225"/>
            <a:ext cx="6445250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800" b="1" dirty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indbreaker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|ˈ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wɪndbreɪkər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| ветровка -верхняя одежда, разновидность куртки, предназначенная для защиты от ветра и лёгкого дождя .</a:t>
            </a:r>
          </a:p>
          <a:p>
            <a:endParaRPr lang="ru-RU" dirty="0">
              <a:solidFill>
                <a:srgbClr val="3333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0769655-1118-3F4B-0C0B-C78A38969F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073" y="3451225"/>
            <a:ext cx="3102020" cy="318582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7DFA8E1-7C54-C538-28E9-9A2C9F9613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12" y="121112"/>
            <a:ext cx="2914141" cy="321287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132BF28-DBE7-ABE0-669A-6E8E046D65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759" y="289331"/>
            <a:ext cx="2395982" cy="315992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2A89EC7-DD09-0F60-6BC7-8DCD47698A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906" y="3729078"/>
            <a:ext cx="1835687" cy="266868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B9B79D6-0B4D-C5D0-9591-4DD3706FB068}"/>
              </a:ext>
            </a:extLst>
          </p:cNvPr>
          <p:cNvSpPr txBox="1"/>
          <p:nvPr/>
        </p:nvSpPr>
        <p:spPr>
          <a:xfrm>
            <a:off x="3123027" y="961350"/>
            <a:ext cx="7061981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Suit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[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suːt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 – Костюм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представляет собой набор предметов одежды из одной ткани, обычно состоящий как минимум из пиджака и брюк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C03C850-53E4-1FE7-3E70-7E51C6B2CCD9}"/>
              </a:ext>
            </a:extLst>
          </p:cNvPr>
          <p:cNvSpPr txBox="1"/>
          <p:nvPr/>
        </p:nvSpPr>
        <p:spPr>
          <a:xfrm>
            <a:off x="3291839" y="3897890"/>
            <a:ext cx="6105378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Vest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|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vest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  жилет -предмет мужской одежды для верхней части тела без воротника и рукавов, надеваемый на рубашку под пиджак, фрак и т.п.</a:t>
            </a:r>
          </a:p>
        </p:txBody>
      </p:sp>
    </p:spTree>
    <p:extLst>
      <p:ext uri="{BB962C8B-B14F-4D97-AF65-F5344CB8AC3E}">
        <p14:creationId xmlns:p14="http://schemas.microsoft.com/office/powerpoint/2010/main" val="9943653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574400E-B0C8-E545-8DE1-B5186FDFB2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873" y="642838"/>
            <a:ext cx="2311383" cy="2649001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FA1743F-A6EC-8CC2-95B9-DF2D6817E0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405" y="3741693"/>
            <a:ext cx="2061851" cy="264900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F491921-70E2-726B-6CEB-122942C120AA}"/>
              </a:ext>
            </a:extLst>
          </p:cNvPr>
          <p:cNvSpPr txBox="1"/>
          <p:nvPr/>
        </p:nvSpPr>
        <p:spPr>
          <a:xfrm>
            <a:off x="3390312" y="269990"/>
            <a:ext cx="796231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Summer wear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летняя одежда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6262FC5-6148-C203-1A5C-737D6C9F1261}"/>
              </a:ext>
            </a:extLst>
          </p:cNvPr>
          <p:cNvSpPr txBox="1"/>
          <p:nvPr/>
        </p:nvSpPr>
        <p:spPr>
          <a:xfrm>
            <a:off x="2897945" y="1059398"/>
            <a:ext cx="6865034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T-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Shirt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|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ʃɜːt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 - это классическая футболка с рукавами Т-образной формы. Именно отсюда и появилось такое название. Рукав может быть как коротким, так и длинным.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ACA1789-0484-718F-DE6B-009C40B90411}"/>
              </a:ext>
            </a:extLst>
          </p:cNvPr>
          <p:cNvSpPr txBox="1"/>
          <p:nvPr/>
        </p:nvSpPr>
        <p:spPr>
          <a:xfrm>
            <a:off x="3043311" y="4373697"/>
            <a:ext cx="686503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футболок с V-образным воротом используется обозначение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v-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neck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t-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shirt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|ˈ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viːnek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15256445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1723</TotalTime>
  <Words>906</Words>
  <Application>Microsoft Office PowerPoint</Application>
  <PresentationFormat>Широкоэкранный</PresentationFormat>
  <Paragraphs>141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Arial</vt:lpstr>
      <vt:lpstr>Calibri</vt:lpstr>
      <vt:lpstr>Georgia</vt:lpstr>
      <vt:lpstr>Times New Roman</vt:lpstr>
      <vt:lpstr>Trebuchet MS</vt:lpstr>
      <vt:lpstr>Wingdings 3</vt:lpstr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Demi-season wear /dемисезонная одежда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Татьяна Раянова</cp:lastModifiedBy>
  <cp:revision>13</cp:revision>
  <dcterms:created xsi:type="dcterms:W3CDTF">2017-05-23T13:59:22Z</dcterms:created>
  <dcterms:modified xsi:type="dcterms:W3CDTF">2023-11-13T01:07:53Z</dcterms:modified>
</cp:coreProperties>
</file>