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4" r:id="rId3"/>
    <p:sldId id="273" r:id="rId4"/>
    <p:sldId id="265" r:id="rId5"/>
    <p:sldId id="266" r:id="rId6"/>
    <p:sldId id="268" r:id="rId7"/>
    <p:sldId id="269" r:id="rId8"/>
    <p:sldId id="277" r:id="rId9"/>
    <p:sldId id="270" r:id="rId10"/>
    <p:sldId id="271" r:id="rId11"/>
    <p:sldId id="272" r:id="rId12"/>
    <p:sldId id="274" r:id="rId13"/>
    <p:sldId id="275" r:id="rId14"/>
    <p:sldId id="267" r:id="rId15"/>
  </p:sldIdLst>
  <p:sldSz cx="9144000" cy="6858000" type="screen4x3"/>
  <p:notesSz cx="6858000" cy="9144000"/>
  <p:custDataLst>
    <p:tags r:id="rId1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4604" autoAdjust="0"/>
  </p:normalViewPr>
  <p:slideViewPr>
    <p:cSldViewPr>
      <p:cViewPr varScale="1">
        <p:scale>
          <a:sx n="77" d="100"/>
          <a:sy n="77" d="100"/>
        </p:scale>
        <p:origin x="-17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 знаний (%)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2018-2019</c:v>
                </c:pt>
                <c:pt idx="1">
                  <c:v>2019-2020</c:v>
                </c:pt>
                <c:pt idx="2">
                  <c:v>отпуск по уходу за ребёнком</c:v>
                </c:pt>
                <c:pt idx="3">
                  <c:v>2022-2023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61.5</c:v>
                </c:pt>
                <c:pt idx="1">
                  <c:v>66.5</c:v>
                </c:pt>
                <c:pt idx="3">
                  <c:v>75</c:v>
                </c:pt>
              </c:numCache>
            </c:numRef>
          </c:val>
        </c:ser>
        <c:axId val="162567680"/>
        <c:axId val="162569216"/>
      </c:barChart>
      <c:catAx>
        <c:axId val="162567680"/>
        <c:scaling>
          <c:orientation val="minMax"/>
        </c:scaling>
        <c:axPos val="b"/>
        <c:tickLblPos val="nextTo"/>
        <c:crossAx val="162569216"/>
        <c:crosses val="autoZero"/>
        <c:auto val="1"/>
        <c:lblAlgn val="ctr"/>
        <c:lblOffset val="100"/>
      </c:catAx>
      <c:valAx>
        <c:axId val="162569216"/>
        <c:scaling>
          <c:orientation val="minMax"/>
        </c:scaling>
        <c:axPos val="l"/>
        <c:majorGridlines/>
        <c:numFmt formatCode="General" sourceLinked="1"/>
        <c:tickLblPos val="nextTo"/>
        <c:crossAx val="16256768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ОП.03 Материаловедение</c:v>
                </c:pt>
                <c:pt idx="1">
                  <c:v>ОП.04 Оборудование</c:v>
                </c:pt>
                <c:pt idx="2">
                  <c:v>МДК.01.01. Подготовка и раскрой материала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</c:v>
                </c:pt>
                <c:pt idx="1">
                  <c:v>59</c:v>
                </c:pt>
                <c:pt idx="2">
                  <c:v>33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ОП.03 Материаловедение</c:v>
                </c:pt>
                <c:pt idx="1">
                  <c:v>ОП.04 Оборудование</c:v>
                </c:pt>
                <c:pt idx="2">
                  <c:v>МДК.01.01. Подготовка и раскрой материала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43</c:v>
                </c:pt>
                <c:pt idx="1">
                  <c:v>61</c:v>
                </c:pt>
                <c:pt idx="2">
                  <c:v>47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2020-2021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ОП.03 Материаловедение</c:v>
                </c:pt>
                <c:pt idx="1">
                  <c:v>ОП.04 Оборудование</c:v>
                </c:pt>
                <c:pt idx="2">
                  <c:v>МДК.01.01. Подготовка и раскрой материала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56</c:v>
                </c:pt>
                <c:pt idx="1">
                  <c:v>84</c:v>
                </c:pt>
                <c:pt idx="2">
                  <c:v>84</c:v>
                </c:pt>
              </c:numCache>
            </c:numRef>
          </c:val>
        </c:ser>
        <c:axId val="141133696"/>
        <c:axId val="141135232"/>
      </c:barChart>
      <c:catAx>
        <c:axId val="141133696"/>
        <c:scaling>
          <c:orientation val="minMax"/>
        </c:scaling>
        <c:axPos val="b"/>
        <c:tickLblPos val="nextTo"/>
        <c:crossAx val="141135232"/>
        <c:crosses val="autoZero"/>
        <c:auto val="1"/>
        <c:lblAlgn val="ctr"/>
        <c:lblOffset val="100"/>
      </c:catAx>
      <c:valAx>
        <c:axId val="141135232"/>
        <c:scaling>
          <c:orientation val="minMax"/>
        </c:scaling>
        <c:axPos val="l"/>
        <c:majorGridlines/>
        <c:numFmt formatCode="General" sourceLinked="1"/>
        <c:tickLblPos val="nextTo"/>
        <c:crossAx val="14113369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96752"/>
            <a:ext cx="5328592" cy="1224136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80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369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53374"/>
            <a:ext cx="8712968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2"/>
          <p:cNvSpPr>
            <a:spLocks noGrp="1"/>
          </p:cNvSpPr>
          <p:nvPr>
            <p:ph idx="1"/>
          </p:nvPr>
        </p:nvSpPr>
        <p:spPr>
          <a:xfrm>
            <a:off x="107504" y="1556792"/>
            <a:ext cx="5832648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30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02665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9133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993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7245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1595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8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4548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75860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3374"/>
            <a:ext cx="8712968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1556792"/>
            <a:ext cx="5832648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u-255.hmaoschool.ru/news-svc/item?id=331763&amp;lang=ru&amp;type=news&amp;site_type=school" TargetMode="External"/><Relationship Id="rId2" Type="http://schemas.openxmlformats.org/officeDocument/2006/relationships/hyperlink" Target="https://pu-255.hmaoschool.ru/news-svc/item?id=366998&amp;lang=ru&amp;type=news&amp;site_type=schoo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214422"/>
            <a:ext cx="5893256" cy="2089372"/>
          </a:xfrm>
        </p:spPr>
        <p:txBody>
          <a:bodyPr>
            <a:noAutofit/>
          </a:bodyPr>
          <a:lstStyle/>
          <a:p>
            <a:r>
              <a:rPr lang="ru-RU" sz="3600" dirty="0" smtClean="0"/>
              <a:t>Кадочникова </a:t>
            </a:r>
            <a:br>
              <a:rPr lang="ru-RU" sz="3600" dirty="0" smtClean="0"/>
            </a:br>
            <a:r>
              <a:rPr lang="ru-RU" sz="3600" dirty="0" smtClean="0"/>
              <a:t>Ксения Сергеевна</a:t>
            </a:r>
            <a:br>
              <a:rPr lang="ru-RU" sz="3600" dirty="0" smtClean="0"/>
            </a:br>
            <a:r>
              <a:rPr lang="ru-RU" sz="2400" dirty="0" smtClean="0"/>
              <a:t>Мастер производственного обучения </a:t>
            </a:r>
            <a:r>
              <a:rPr lang="ru-RU" sz="2400" dirty="0" smtClean="0"/>
              <a:t> ФКП образовательного учреждения № 255 УФСИН России по </a:t>
            </a:r>
            <a:r>
              <a:rPr lang="ru-RU" sz="2400" dirty="0" err="1" smtClean="0"/>
              <a:t>ХМАО-Югре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85787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Конкурс профессионального мастерства «Лучший по профессии» 2023-2024 учебный год</a:t>
            </a:r>
            <a:endParaRPr lang="ru-RU" sz="3200" dirty="0"/>
          </a:p>
        </p:txBody>
      </p:sp>
      <p:pic>
        <p:nvPicPr>
          <p:cNvPr id="21508" name="Picture 4" descr="C:\Users\Ксения\Desktop\Работа\Фото\Конкурс 2023\ШВЕИ\IMG_7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428735"/>
            <a:ext cx="3286112" cy="2190741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  <p:pic>
        <p:nvPicPr>
          <p:cNvPr id="21509" name="Picture 5" descr="C:\Users\Ксения\Desktop\Работа\Фото\Конкурс 2023\ШВЕИ\IMG_7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10" y="1428736"/>
            <a:ext cx="3321866" cy="2214578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  <p:pic>
        <p:nvPicPr>
          <p:cNvPr id="21510" name="Picture 6" descr="C:\Users\Ксения\Desktop\Работа\Фото\Конкурс 2023\ШВЕИ\IMG_8053.JPG"/>
          <p:cNvPicPr>
            <a:picLocks noChangeAspect="1" noChangeArrowheads="1"/>
          </p:cNvPicPr>
          <p:nvPr/>
        </p:nvPicPr>
        <p:blipFill>
          <a:blip r:embed="rId4" cstate="print"/>
          <a:srcRect r="3509"/>
          <a:stretch>
            <a:fillRect/>
          </a:stretch>
        </p:blipFill>
        <p:spPr bwMode="auto">
          <a:xfrm>
            <a:off x="2000232" y="3643314"/>
            <a:ext cx="3929090" cy="2714644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929190" y="1785926"/>
            <a:ext cx="214314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500694" y="1643050"/>
            <a:ext cx="142876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000760" y="1714488"/>
            <a:ext cx="142876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429388" y="1714488"/>
            <a:ext cx="142876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071802" y="4143380"/>
            <a:ext cx="35719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000496" y="3929066"/>
            <a:ext cx="214314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929190" y="4143380"/>
            <a:ext cx="285752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Конкурс профессионального мастерства </a:t>
            </a:r>
            <a:br>
              <a:rPr lang="ru-RU" sz="2800" dirty="0" smtClean="0"/>
            </a:br>
            <a:r>
              <a:rPr lang="ru-RU" sz="2800" dirty="0" smtClean="0"/>
              <a:t>«Лучший по профессии»</a:t>
            </a:r>
            <a:br>
              <a:rPr lang="ru-RU" sz="2800" dirty="0" smtClean="0"/>
            </a:br>
            <a:r>
              <a:rPr lang="ru-RU" sz="2800" dirty="0" smtClean="0"/>
              <a:t>2019-2020, 2019-2020 учебный год</a:t>
            </a:r>
            <a:endParaRPr lang="ru-RU" sz="2800" dirty="0"/>
          </a:p>
        </p:txBody>
      </p:sp>
      <p:pic>
        <p:nvPicPr>
          <p:cNvPr id="22531" name="Picture 3" descr="C:\Users\Ксения\Desktop\Работа\Фото\Конкурс 2018-2019\DSC05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6214" y="1589746"/>
            <a:ext cx="2433401" cy="1825629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  <p:pic>
        <p:nvPicPr>
          <p:cNvPr id="22532" name="Picture 4" descr="C:\Users\Ксения\Desktop\Работа\Фото\Конкурс 2018-2019\DSC053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72131" y="1643051"/>
            <a:ext cx="2286016" cy="1714511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  <p:pic>
        <p:nvPicPr>
          <p:cNvPr id="22533" name="Picture 5" descr="C:\Users\Ксения\Desktop\Работа\Фото\Конкурс 2019-2020\Швейка\IMG_11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119568"/>
            <a:ext cx="2928958" cy="1952638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  <p:pic>
        <p:nvPicPr>
          <p:cNvPr id="22534" name="Picture 6" descr="C:\Users\Ксения\Desktop\Работа\Фото\Конкурс 2019-2020\Швейка\IMG_11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4143380"/>
            <a:ext cx="2900277" cy="1933519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  <p:pic>
        <p:nvPicPr>
          <p:cNvPr id="22535" name="Picture 7" descr="C:\Users\Ксения\Desktop\Работа\Фото\DSC051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2214554"/>
            <a:ext cx="2714644" cy="2036251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Уроки производственного обучения</a:t>
            </a:r>
            <a:endParaRPr lang="ru-RU" dirty="0"/>
          </a:p>
        </p:txBody>
      </p:sp>
      <p:pic>
        <p:nvPicPr>
          <p:cNvPr id="23554" name="Picture 2" descr="G:\DCIM\100CANON\IMG_46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571612"/>
            <a:ext cx="3321867" cy="2214578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  <p:pic>
        <p:nvPicPr>
          <p:cNvPr id="23555" name="Picture 3" descr="G:\DCIM\100CANON\IMG_46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3404" y="3857628"/>
            <a:ext cx="3321868" cy="2214578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  <p:pic>
        <p:nvPicPr>
          <p:cNvPr id="23556" name="Picture 4" descr="G:\DCIM\100CANON\IMG_46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857628"/>
            <a:ext cx="3286148" cy="2190765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  <p:pic>
        <p:nvPicPr>
          <p:cNvPr id="23557" name="Picture 5" descr="G:\DCIM\100CANON\IMG_46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1619237"/>
            <a:ext cx="3214710" cy="2143140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285984" y="4286256"/>
            <a:ext cx="214314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	</a:t>
            </a:r>
            <a:r>
              <a:rPr lang="ru-RU" sz="3600" dirty="0" smtClean="0"/>
              <a:t>Классный час «День народного единства»,</a:t>
            </a:r>
            <a:br>
              <a:rPr lang="ru-RU" sz="3600" dirty="0" smtClean="0"/>
            </a:br>
            <a:r>
              <a:rPr lang="ru-RU" sz="3600" dirty="0" smtClean="0"/>
              <a:t> 2023-2024 учебный год</a:t>
            </a:r>
            <a:endParaRPr lang="ru-RU" sz="3600" dirty="0"/>
          </a:p>
        </p:txBody>
      </p:sp>
      <p:pic>
        <p:nvPicPr>
          <p:cNvPr id="24578" name="Picture 2" descr="G:\DCIM\100CANON\IMG_47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3536180" cy="2357454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  <p:pic>
        <p:nvPicPr>
          <p:cNvPr id="24579" name="Picture 3" descr="G:\DCIM\100CANON\IMG_4728.JPG"/>
          <p:cNvPicPr>
            <a:picLocks noChangeAspect="1" noChangeArrowheads="1"/>
          </p:cNvPicPr>
          <p:nvPr/>
        </p:nvPicPr>
        <p:blipFill>
          <a:blip r:embed="rId3" cstate="print"/>
          <a:srcRect t="22184"/>
          <a:stretch>
            <a:fillRect/>
          </a:stretch>
        </p:blipFill>
        <p:spPr bwMode="auto">
          <a:xfrm>
            <a:off x="3000363" y="3500438"/>
            <a:ext cx="4681987" cy="2428892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20482" name="Picture 2" descr="C:\Users\Ксения\Desktop\image-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8971" t="20531" r="12439"/>
          <a:stretch>
            <a:fillRect/>
          </a:stretch>
        </p:blipFill>
        <p:spPr bwMode="auto">
          <a:xfrm>
            <a:off x="928662" y="1500174"/>
            <a:ext cx="4000528" cy="347623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Федеральное казённое профессиональное образовательное учреждение № 255 Федеральной службы исполнения наказаний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Ксения\Desktop\Работа\Фото\к юбилею\IMG_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521" r="17338"/>
          <a:stretch>
            <a:fillRect/>
          </a:stretch>
        </p:blipFill>
        <p:spPr bwMode="auto">
          <a:xfrm>
            <a:off x="285720" y="1428736"/>
            <a:ext cx="3857652" cy="388831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643438" y="1357298"/>
            <a:ext cx="37147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dirty="0" smtClean="0"/>
              <a:t>Образование высшее: Марийский государственный университет, г. Йошкар-Ола, 2008 год</a:t>
            </a:r>
          </a:p>
          <a:p>
            <a:r>
              <a:rPr lang="ru-RU" dirty="0" smtClean="0"/>
              <a:t>- Кадочникова Ксения Сергеевна</a:t>
            </a:r>
          </a:p>
          <a:p>
            <a:r>
              <a:rPr lang="ru-RU" dirty="0" smtClean="0"/>
              <a:t>- 2 октября 1985 года</a:t>
            </a:r>
          </a:p>
          <a:p>
            <a:pPr>
              <a:buFontTx/>
              <a:buChar char="-"/>
            </a:pPr>
            <a:r>
              <a:rPr lang="ru-RU" dirty="0" smtClean="0"/>
              <a:t> место работы: ФКП образовательное учреждение №255 ФСИН России</a:t>
            </a:r>
          </a:p>
          <a:p>
            <a:pPr>
              <a:buFontTx/>
              <a:buChar char="-"/>
            </a:pPr>
            <a:r>
              <a:rPr lang="ru-RU" dirty="0" smtClean="0"/>
              <a:t> Должность: мастер производственного обучения с 18.06.2016 г.</a:t>
            </a:r>
          </a:p>
          <a:p>
            <a:pPr>
              <a:buFontTx/>
              <a:buChar char="-"/>
            </a:pPr>
            <a:r>
              <a:rPr lang="ru-RU" dirty="0" smtClean="0"/>
              <a:t> Стаж педагогической работы: 7 лет</a:t>
            </a:r>
          </a:p>
          <a:p>
            <a:pPr>
              <a:buFontTx/>
              <a:buChar char="-"/>
            </a:pPr>
            <a:r>
              <a:rPr lang="ru-RU" dirty="0" smtClean="0"/>
              <a:t> Стаж работы в учреждении: 7 лет</a:t>
            </a:r>
          </a:p>
          <a:p>
            <a:pPr>
              <a:buFontTx/>
              <a:buChar char="-"/>
            </a:pPr>
            <a:r>
              <a:rPr lang="en-US" dirty="0" smtClean="0"/>
              <a:t> I</a:t>
            </a:r>
            <a:r>
              <a:rPr lang="ru-RU" dirty="0" smtClean="0"/>
              <a:t> квалификационная категория с 30.04.2019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Дипломы и благодарности</a:t>
            </a:r>
            <a:endParaRPr lang="ru-RU" dirty="0"/>
          </a:p>
        </p:txBody>
      </p:sp>
      <p:pic>
        <p:nvPicPr>
          <p:cNvPr id="20481" name="Picture 1" descr="C:\Users\Ксения\Desktop\1 МЕСТ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00" t="3987" b="2400"/>
          <a:stretch>
            <a:fillRect/>
          </a:stretch>
        </p:blipFill>
        <p:spPr bwMode="auto">
          <a:xfrm rot="5400000">
            <a:off x="-126758" y="1698336"/>
            <a:ext cx="3896789" cy="27860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" name="Picture 1" descr="C:\Users\Ксения\Desktop\Работа\Дипломы и грамоты мастеров\Кадочникова К.С\2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071546"/>
            <a:ext cx="2857520" cy="40183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" name="Picture 1" descr="C:\Users\Ксения\Downloads\20240115_1721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187761" y="3312909"/>
            <a:ext cx="3643306" cy="27324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Дипломы и благодарности</a:t>
            </a:r>
            <a:endParaRPr lang="ru-RU" dirty="0"/>
          </a:p>
        </p:txBody>
      </p:sp>
      <p:pic>
        <p:nvPicPr>
          <p:cNvPr id="2050" name="Picture 2" descr="C:\Users\Ксения\Desktop\Работа\Дипломы и грамоты мастеров\Кадочникова К.С\2023 год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142984"/>
            <a:ext cx="2643174" cy="373668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3929058" y="1142984"/>
          <a:ext cx="4290374" cy="3031796"/>
        </p:xfrm>
        <a:graphic>
          <a:graphicData uri="http://schemas.openxmlformats.org/presentationml/2006/ole">
            <p:oleObj spid="_x0000_s2052" name="Acrobat Document" r:id="rId4" imgW="8019962" imgH="5667294" progId="AcroExch.Document.11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071670" y="2714620"/>
          <a:ext cx="2786082" cy="3942715"/>
        </p:xfrm>
        <a:graphic>
          <a:graphicData uri="http://schemas.openxmlformats.org/presentationml/2006/ole">
            <p:oleObj spid="_x0000_s2051" name="Acrobat Document" r:id="rId5" imgW="5667243" imgH="8020010" progId="AcroExch.Document.11">
              <p:embed/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Дипломы учеников</a:t>
            </a:r>
            <a:endParaRPr lang="ru-RU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1142976" y="1357298"/>
          <a:ext cx="2871787" cy="4064000"/>
        </p:xfrm>
        <a:graphic>
          <a:graphicData uri="http://schemas.openxmlformats.org/presentationml/2006/ole">
            <p:oleObj spid="_x0000_s3075" name="Acrobat Document" r:id="rId3" imgW="5667243" imgH="8020010" progId="AcroExch.Document.11">
              <p:embed/>
            </p:oleObj>
          </a:graphicData>
        </a:graphic>
      </p:graphicFrame>
      <p:pic>
        <p:nvPicPr>
          <p:cNvPr id="3076" name="Picture 4" descr="C:\Users\Ксения\Desktop\Работа\Дипломы и грамоты мастеров\Кадочникова К.С\202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357298"/>
            <a:ext cx="2830145" cy="40005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деятельности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950" y="1557338"/>
          <a:ext cx="5832475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Результаты деятельности</a:t>
            </a:r>
            <a:br>
              <a:rPr lang="ru-RU" sz="3200" dirty="0" smtClean="0"/>
            </a:br>
            <a:r>
              <a:rPr lang="ru-RU" sz="2400" dirty="0" smtClean="0"/>
              <a:t>Качество знаний (%) по предметам теоретического курса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1428736"/>
          <a:ext cx="5975351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Публикации на сайте образовательного учреждения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https://pu-255.hmaoschool.ru/news-svc/item?id=366998&amp;lang=ru&amp;type=news&amp;site_type=school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https://pu-255.hmaoschool.ru/news-svc/item?id=331763&amp;lang=ru&amp;type=news&amp;site_type=school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1506" name="Picture 2" descr="C:\Users\Ксения\Downloads\2024-01-12_14-05-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428736"/>
            <a:ext cx="2800331" cy="1924925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  <p:pic>
        <p:nvPicPr>
          <p:cNvPr id="21507" name="Picture 3" descr="C:\Users\Ксения\Downloads\2024-01-12_14-07-5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3857628"/>
            <a:ext cx="2618076" cy="1571636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effectLst/>
              </a:rPr>
              <a:t>Тема самообразования: </a:t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effectLst/>
              </a:rPr>
              <a:t>«Применение дифференцированного подхода к обучающимся на уроках производственного обучения»</a:t>
            </a:r>
            <a:endParaRPr lang="ru-RU" sz="2800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pPr algn="just">
              <a:buNone/>
            </a:pPr>
            <a:r>
              <a:rPr lang="ru-RU" dirty="0" smtClean="0"/>
              <a:t>		 Для повышения эффективности производственного обучения создаются необходимые условия и выбираются несколько наиболее важных моментов:</a:t>
            </a:r>
          </a:p>
          <a:p>
            <a:pPr algn="just"/>
            <a:r>
              <a:rPr lang="ru-RU" dirty="0" smtClean="0"/>
              <a:t>Организация урока производственного обучения с учетом индивидуальных  возможностей обучающихся;</a:t>
            </a:r>
          </a:p>
          <a:p>
            <a:pPr algn="just"/>
            <a:r>
              <a:rPr lang="ru-RU" dirty="0" smtClean="0"/>
              <a:t>Подбор задания разного уровня сложности;</a:t>
            </a:r>
          </a:p>
          <a:p>
            <a:pPr algn="just"/>
            <a:r>
              <a:rPr lang="ru-RU" dirty="0" smtClean="0"/>
              <a:t>На начальном этапе при оценке работ применяются разные критерии оценок, в зависимости от индивидуальных заданий;</a:t>
            </a:r>
          </a:p>
          <a:p>
            <a:pPr algn="just"/>
            <a:r>
              <a:rPr lang="ru-RU" dirty="0" smtClean="0"/>
              <a:t>Оказывается в большей степени практическая помощь слабым обучающимся, с целью формирования у них уверенности в своих силах.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da282c6691220aebf1fec2510f4b25155745d"/>
</p:tagLst>
</file>

<file path=ppt/theme/theme1.xml><?xml version="1.0" encoding="utf-8"?>
<a:theme xmlns:a="http://schemas.openxmlformats.org/drawingml/2006/main" name="Тема Office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2158</TotalTime>
  <Words>129</Words>
  <Application>Microsoft Office PowerPoint</Application>
  <PresentationFormat>Экран (4:3)</PresentationFormat>
  <Paragraphs>34</Paragraphs>
  <Slides>14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Acrobat Document</vt:lpstr>
      <vt:lpstr>Кадочникова  Ксения Сергеевна Мастер производственного обучения  ФКП образовательного учреждения № 255 УФСИН России по ХМАО-Югре </vt:lpstr>
      <vt:lpstr> Федеральное казённое профессиональное образовательное учреждение № 255 Федеральной службы исполнения наказаний </vt:lpstr>
      <vt:lpstr>Дипломы и благодарности</vt:lpstr>
      <vt:lpstr>Дипломы и благодарности</vt:lpstr>
      <vt:lpstr>Дипломы учеников</vt:lpstr>
      <vt:lpstr>Результаты деятельности</vt:lpstr>
      <vt:lpstr>Результаты деятельности Качество знаний (%) по предметам теоретического курса</vt:lpstr>
      <vt:lpstr>Публикации на сайте образовательного учреждения</vt:lpstr>
      <vt:lpstr>Тема самообразования:  «Применение дифференцированного подхода к обучающимся на уроках производственного обучения»</vt:lpstr>
      <vt:lpstr>Конкурс профессионального мастерства «Лучший по профессии» 2023-2024 учебный год</vt:lpstr>
      <vt:lpstr>Конкурс профессионального мастерства  «Лучший по профессии» 2019-2020, 2019-2020 учебный год</vt:lpstr>
      <vt:lpstr>Уроки производственного обучения</vt:lpstr>
      <vt:lpstr> Классный час «День народного единства»,  2023-2024 учебный год</vt:lpstr>
      <vt:lpstr>Спасибо за внимание!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Стопка книг и будильник</dc:title>
  <dc:creator>obstinate</dc:creator>
  <dc:description>Шаблон презентации с сайта https://presentation-creation.ru/</dc:description>
  <cp:lastModifiedBy>Ксения</cp:lastModifiedBy>
  <cp:revision>797</cp:revision>
  <dcterms:created xsi:type="dcterms:W3CDTF">2018-02-25T09:09:03Z</dcterms:created>
  <dcterms:modified xsi:type="dcterms:W3CDTF">2024-01-30T06:47:30Z</dcterms:modified>
</cp:coreProperties>
</file>