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0" r:id="rId5"/>
    <p:sldId id="263" r:id="rId6"/>
    <p:sldId id="267" r:id="rId7"/>
    <p:sldId id="266" r:id="rId8"/>
    <p:sldId id="264" r:id="rId9"/>
    <p:sldId id="265" r:id="rId10"/>
    <p:sldId id="273" r:id="rId11"/>
    <p:sldId id="269" r:id="rId12"/>
    <p:sldId id="258" r:id="rId13"/>
    <p:sldId id="268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79" autoAdjust="0"/>
    <p:restoredTop sz="94660"/>
  </p:normalViewPr>
  <p:slideViewPr>
    <p:cSldViewPr>
      <p:cViewPr>
        <p:scale>
          <a:sx n="66" d="100"/>
          <a:sy n="66" d="100"/>
        </p:scale>
        <p:origin x="-2136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Облицовщик-плиточник</c:v>
                </c:pt>
                <c:pt idx="1">
                  <c:v>Рабочий по комплексному обслуживанию и ремонту зданий</c:v>
                </c:pt>
                <c:pt idx="2">
                  <c:v>Штукатур </c:v>
                </c:pt>
                <c:pt idx="3">
                  <c:v>Пескоструйщик</c:v>
                </c:pt>
                <c:pt idx="4">
                  <c:v>Изготовитель лент и металлосеток</c:v>
                </c:pt>
                <c:pt idx="5">
                  <c:v> Изготовитель лент и металлосеток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</c:v>
                </c:pt>
                <c:pt idx="1">
                  <c:v>72</c:v>
                </c:pt>
                <c:pt idx="2">
                  <c:v>73.3</c:v>
                </c:pt>
                <c:pt idx="3">
                  <c:v>68.400000000000006</c:v>
                </c:pt>
                <c:pt idx="4">
                  <c:v>100</c:v>
                </c:pt>
                <c:pt idx="5">
                  <c:v>79</c:v>
                </c:pt>
              </c:numCache>
            </c:numRef>
          </c:val>
        </c:ser>
        <c:axId val="146004608"/>
        <c:axId val="147804544"/>
      </c:barChart>
      <c:catAx>
        <c:axId val="146004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7804544"/>
        <c:crosses val="autoZero"/>
        <c:auto val="1"/>
        <c:lblAlgn val="ctr"/>
        <c:lblOffset val="100"/>
      </c:catAx>
      <c:valAx>
        <c:axId val="147804544"/>
        <c:scaling>
          <c:orientation val="minMax"/>
        </c:scaling>
        <c:axPos val="l"/>
        <c:majorGridlines/>
        <c:numFmt formatCode="General" sourceLinked="1"/>
        <c:tickLblPos val="nextTo"/>
        <c:crossAx val="1460046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1C39E-172B-4179-A00B-CA131D08ADA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2E9604-AFE1-43C8-BC54-E9B062CDD853}">
      <dgm:prSet phldrT="[Текст]" custT="1"/>
      <dgm:spPr/>
      <dgm:t>
        <a:bodyPr/>
        <a:lstStyle/>
        <a:p>
          <a:r>
            <a:rPr lang="ru-RU" sz="2800" dirty="0" smtClean="0"/>
            <a:t>1 ступень</a:t>
          </a:r>
          <a:endParaRPr lang="ru-RU" sz="2800" dirty="0"/>
        </a:p>
      </dgm:t>
    </dgm:pt>
    <dgm:pt modelId="{2F476EC6-0A37-4B30-BA2A-D21B64EE8B13}" type="parTrans" cxnId="{90B80E60-C020-44BA-B792-95E36619C368}">
      <dgm:prSet/>
      <dgm:spPr/>
      <dgm:t>
        <a:bodyPr/>
        <a:lstStyle/>
        <a:p>
          <a:endParaRPr lang="ru-RU"/>
        </a:p>
      </dgm:t>
    </dgm:pt>
    <dgm:pt modelId="{B9B80B9F-25FE-474A-B052-17FA300237EB}" type="sibTrans" cxnId="{90B80E60-C020-44BA-B792-95E36619C368}">
      <dgm:prSet/>
      <dgm:spPr/>
      <dgm:t>
        <a:bodyPr/>
        <a:lstStyle/>
        <a:p>
          <a:endParaRPr lang="ru-RU"/>
        </a:p>
      </dgm:t>
    </dgm:pt>
    <dgm:pt modelId="{B3A93AA2-E93D-4C39-8E6E-0038DF892BF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Объяснение мастера</a:t>
          </a:r>
        </a:p>
        <a:p>
          <a:pPr>
            <a:spcAft>
              <a:spcPts val="0"/>
            </a:spcAft>
          </a:pPr>
          <a:r>
            <a:rPr lang="ru-RU" sz="1100" dirty="0" smtClean="0"/>
            <a:t>1. Что надо сделать. </a:t>
          </a:r>
        </a:p>
        <a:p>
          <a:pPr>
            <a:spcAft>
              <a:spcPts val="0"/>
            </a:spcAft>
          </a:pPr>
          <a:r>
            <a:rPr lang="ru-RU" sz="1100" dirty="0" smtClean="0"/>
            <a:t>2. Зачем сделать, назначение изделия, какие навыки приобрести. </a:t>
          </a:r>
        </a:p>
        <a:p>
          <a:pPr>
            <a:spcAft>
              <a:spcPts val="0"/>
            </a:spcAft>
          </a:pPr>
          <a:r>
            <a:rPr lang="ru-RU" sz="1100" dirty="0" smtClean="0"/>
            <a:t>3. В какой последовательности сделать. </a:t>
          </a:r>
        </a:p>
        <a:p>
          <a:pPr>
            <a:spcAft>
              <a:spcPts val="0"/>
            </a:spcAft>
          </a:pPr>
          <a:r>
            <a:rPr lang="ru-RU" sz="1100" dirty="0" smtClean="0"/>
            <a:t>4. С помощью чего   сделать. </a:t>
          </a:r>
        </a:p>
        <a:p>
          <a:pPr>
            <a:spcAft>
              <a:spcPts val="0"/>
            </a:spcAft>
          </a:pPr>
          <a:r>
            <a:rPr lang="ru-RU" sz="1100" dirty="0" smtClean="0"/>
            <a:t>5. Почему сделать так.</a:t>
          </a:r>
          <a:endParaRPr lang="ru-RU" sz="1100" dirty="0"/>
        </a:p>
      </dgm:t>
    </dgm:pt>
    <dgm:pt modelId="{6AB81E0F-BC01-43DE-B207-3A43C5CF8E0E}" type="parTrans" cxnId="{2A1FBF32-300A-49F9-9FF0-CA029730588F}">
      <dgm:prSet/>
      <dgm:spPr/>
      <dgm:t>
        <a:bodyPr/>
        <a:lstStyle/>
        <a:p>
          <a:endParaRPr lang="ru-RU"/>
        </a:p>
      </dgm:t>
    </dgm:pt>
    <dgm:pt modelId="{1D3C3A29-43EA-45E2-B899-1D217B74F216}" type="sibTrans" cxnId="{2A1FBF32-300A-49F9-9FF0-CA029730588F}">
      <dgm:prSet/>
      <dgm:spPr/>
      <dgm:t>
        <a:bodyPr/>
        <a:lstStyle/>
        <a:p>
          <a:endParaRPr lang="ru-RU"/>
        </a:p>
      </dgm:t>
    </dgm:pt>
    <dgm:pt modelId="{0811AED8-196E-49A8-946B-80039088859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Действия обучающегося</a:t>
          </a:r>
        </a:p>
        <a:p>
          <a:pPr>
            <a:spcAft>
              <a:spcPts val="0"/>
            </a:spcAft>
          </a:pPr>
          <a:r>
            <a:rPr lang="ru-RU" sz="1100" dirty="0" smtClean="0"/>
            <a:t>1. Изучает задание. </a:t>
          </a:r>
        </a:p>
        <a:p>
          <a:pPr>
            <a:spcAft>
              <a:spcPts val="0"/>
            </a:spcAft>
          </a:pPr>
          <a:r>
            <a:rPr lang="ru-RU" sz="1100" dirty="0" smtClean="0"/>
            <a:t>2. Выполняет задание с помощью указанных мастером средств в порядке и последовательности рекомендуемой мастером.</a:t>
          </a:r>
          <a:endParaRPr lang="ru-RU" sz="1100" dirty="0"/>
        </a:p>
      </dgm:t>
    </dgm:pt>
    <dgm:pt modelId="{29462181-D3EF-4E21-B83B-302629861A54}" type="parTrans" cxnId="{F526FA94-BEF3-4BA1-B3D6-1AE800895719}">
      <dgm:prSet/>
      <dgm:spPr/>
      <dgm:t>
        <a:bodyPr/>
        <a:lstStyle/>
        <a:p>
          <a:endParaRPr lang="ru-RU"/>
        </a:p>
      </dgm:t>
    </dgm:pt>
    <dgm:pt modelId="{62DC92FE-10F1-4D83-AE5A-9BCBFAEB430D}" type="sibTrans" cxnId="{F526FA94-BEF3-4BA1-B3D6-1AE800895719}">
      <dgm:prSet/>
      <dgm:spPr/>
      <dgm:t>
        <a:bodyPr/>
        <a:lstStyle/>
        <a:p>
          <a:endParaRPr lang="ru-RU"/>
        </a:p>
      </dgm:t>
    </dgm:pt>
    <dgm:pt modelId="{ADC9ABC1-2940-462C-A49D-A1E058BD065F}">
      <dgm:prSet phldrT="[Текст]" custT="1"/>
      <dgm:spPr/>
      <dgm:t>
        <a:bodyPr/>
        <a:lstStyle/>
        <a:p>
          <a:r>
            <a:rPr lang="ru-RU" sz="2800" dirty="0" smtClean="0"/>
            <a:t>2 ступень</a:t>
          </a:r>
          <a:endParaRPr lang="ru-RU" sz="2800" dirty="0"/>
        </a:p>
      </dgm:t>
    </dgm:pt>
    <dgm:pt modelId="{FDC879AB-DCEC-482A-A05C-D92C5B857273}" type="parTrans" cxnId="{72C11726-8DF0-40E7-967D-A110317080B7}">
      <dgm:prSet/>
      <dgm:spPr/>
      <dgm:t>
        <a:bodyPr/>
        <a:lstStyle/>
        <a:p>
          <a:endParaRPr lang="ru-RU"/>
        </a:p>
      </dgm:t>
    </dgm:pt>
    <dgm:pt modelId="{9E152EA7-3E48-4927-8F6B-6DBD7867C327}" type="sibTrans" cxnId="{72C11726-8DF0-40E7-967D-A110317080B7}">
      <dgm:prSet/>
      <dgm:spPr/>
      <dgm:t>
        <a:bodyPr/>
        <a:lstStyle/>
        <a:p>
          <a:endParaRPr lang="ru-RU"/>
        </a:p>
      </dgm:t>
    </dgm:pt>
    <dgm:pt modelId="{D398537A-1EAC-4AEB-9B09-202B71C17FC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Объяснение мастера</a:t>
          </a:r>
          <a:endParaRPr lang="ru-RU" sz="1100" b="1" dirty="0" smtClean="0"/>
        </a:p>
        <a:p>
          <a:pPr>
            <a:spcAft>
              <a:spcPts val="0"/>
            </a:spcAft>
          </a:pPr>
          <a:r>
            <a:rPr lang="ru-RU" sz="1100" dirty="0" smtClean="0"/>
            <a:t>1. Что надо сделать. </a:t>
          </a:r>
        </a:p>
        <a:p>
          <a:pPr>
            <a:spcAft>
              <a:spcPts val="0"/>
            </a:spcAft>
          </a:pPr>
          <a:r>
            <a:rPr lang="ru-RU" sz="1100" dirty="0" smtClean="0"/>
            <a:t>2. Зачем сделать. </a:t>
          </a:r>
        </a:p>
        <a:p>
          <a:pPr>
            <a:spcAft>
              <a:spcPts val="0"/>
            </a:spcAft>
          </a:pPr>
          <a:r>
            <a:rPr lang="ru-RU" sz="1100" dirty="0" smtClean="0"/>
            <a:t>3. Возможные пути выполнения задания (не менее 2-х вариантов).</a:t>
          </a:r>
        </a:p>
        <a:p>
          <a:pPr>
            <a:spcAft>
              <a:spcPts val="0"/>
            </a:spcAft>
          </a:pPr>
          <a:r>
            <a:rPr lang="ru-RU" sz="1100" dirty="0" smtClean="0"/>
            <a:t>4. С помощью чего сделать. </a:t>
          </a:r>
          <a:endParaRPr lang="ru-RU" sz="1100" dirty="0"/>
        </a:p>
      </dgm:t>
    </dgm:pt>
    <dgm:pt modelId="{9F45E2C5-83C3-4579-ABB8-ECCAB2696C5F}" type="parTrans" cxnId="{3B37570C-790D-4DE5-A57C-6AED1BAA54D6}">
      <dgm:prSet/>
      <dgm:spPr/>
      <dgm:t>
        <a:bodyPr/>
        <a:lstStyle/>
        <a:p>
          <a:endParaRPr lang="ru-RU"/>
        </a:p>
      </dgm:t>
    </dgm:pt>
    <dgm:pt modelId="{E1F2D6BC-18A6-4419-9A85-9F4BBA810191}" type="sibTrans" cxnId="{3B37570C-790D-4DE5-A57C-6AED1BAA54D6}">
      <dgm:prSet/>
      <dgm:spPr/>
      <dgm:t>
        <a:bodyPr/>
        <a:lstStyle/>
        <a:p>
          <a:endParaRPr lang="ru-RU"/>
        </a:p>
      </dgm:t>
    </dgm:pt>
    <dgm:pt modelId="{30789513-3EA6-406B-9501-309356B6BDF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Действия обучающегося</a:t>
          </a:r>
        </a:p>
        <a:p>
          <a:pPr>
            <a:spcAft>
              <a:spcPts val="0"/>
            </a:spcAft>
          </a:pPr>
          <a:r>
            <a:rPr lang="ru-RU" sz="1100" dirty="0" smtClean="0"/>
            <a:t>1. Изучает задание. </a:t>
          </a:r>
        </a:p>
        <a:p>
          <a:pPr>
            <a:spcAft>
              <a:spcPts val="0"/>
            </a:spcAft>
          </a:pPr>
          <a:r>
            <a:rPr lang="ru-RU" sz="1100" dirty="0" smtClean="0"/>
            <a:t>2. Выбирает наиболее рациональный вариант его выполнения. </a:t>
          </a:r>
        </a:p>
        <a:p>
          <a:pPr>
            <a:spcAft>
              <a:spcPts val="0"/>
            </a:spcAft>
          </a:pPr>
          <a:r>
            <a:rPr lang="ru-RU" sz="1100" dirty="0" smtClean="0"/>
            <a:t>3. Обосновывает выбранный вариант. </a:t>
          </a:r>
        </a:p>
        <a:p>
          <a:pPr>
            <a:spcAft>
              <a:spcPct val="35000"/>
            </a:spcAft>
          </a:pPr>
          <a:r>
            <a:rPr lang="ru-RU" sz="900" dirty="0" smtClean="0"/>
            <a:t>4. Выполняет задание.</a:t>
          </a:r>
          <a:endParaRPr lang="ru-RU" sz="900" dirty="0"/>
        </a:p>
      </dgm:t>
    </dgm:pt>
    <dgm:pt modelId="{BEA0132E-4E05-4CB2-8F64-8F0823881CDA}" type="parTrans" cxnId="{72B030CC-1F8A-4A94-A875-0AFB3CB1B50E}">
      <dgm:prSet/>
      <dgm:spPr/>
      <dgm:t>
        <a:bodyPr/>
        <a:lstStyle/>
        <a:p>
          <a:endParaRPr lang="ru-RU"/>
        </a:p>
      </dgm:t>
    </dgm:pt>
    <dgm:pt modelId="{7B8D102B-2358-4EB6-BDC7-FCE8FEC216DF}" type="sibTrans" cxnId="{72B030CC-1F8A-4A94-A875-0AFB3CB1B50E}">
      <dgm:prSet/>
      <dgm:spPr/>
      <dgm:t>
        <a:bodyPr/>
        <a:lstStyle/>
        <a:p>
          <a:endParaRPr lang="ru-RU"/>
        </a:p>
      </dgm:t>
    </dgm:pt>
    <dgm:pt modelId="{A184DB20-5DEA-4C00-BDE4-E6FE37D6EBA3}">
      <dgm:prSet phldrT="[Текст]" custT="1"/>
      <dgm:spPr/>
      <dgm:t>
        <a:bodyPr/>
        <a:lstStyle/>
        <a:p>
          <a:r>
            <a:rPr lang="ru-RU" sz="2800" dirty="0" smtClean="0"/>
            <a:t>3 ступень</a:t>
          </a:r>
          <a:endParaRPr lang="ru-RU" sz="2800" dirty="0"/>
        </a:p>
      </dgm:t>
    </dgm:pt>
    <dgm:pt modelId="{54DD7068-C39A-4F95-BE80-A49739F4E0FF}" type="parTrans" cxnId="{F7790342-072E-4D0C-AF76-FBCEC1EBD173}">
      <dgm:prSet/>
      <dgm:spPr/>
      <dgm:t>
        <a:bodyPr/>
        <a:lstStyle/>
        <a:p>
          <a:endParaRPr lang="ru-RU"/>
        </a:p>
      </dgm:t>
    </dgm:pt>
    <dgm:pt modelId="{78A8006B-FC3D-4B28-A7A6-17B5945318B2}" type="sibTrans" cxnId="{F7790342-072E-4D0C-AF76-FBCEC1EBD173}">
      <dgm:prSet/>
      <dgm:spPr/>
      <dgm:t>
        <a:bodyPr/>
        <a:lstStyle/>
        <a:p>
          <a:endParaRPr lang="ru-RU"/>
        </a:p>
      </dgm:t>
    </dgm:pt>
    <dgm:pt modelId="{0ECDABD3-76D9-4173-9C5F-5CE4F434E95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Объяснение мастера</a:t>
          </a:r>
        </a:p>
        <a:p>
          <a:pPr>
            <a:spcAft>
              <a:spcPts val="0"/>
            </a:spcAft>
          </a:pPr>
          <a:r>
            <a:rPr lang="ru-RU" sz="1100" dirty="0" smtClean="0"/>
            <a:t>1. Что надо сделать.</a:t>
          </a:r>
        </a:p>
        <a:p>
          <a:pPr>
            <a:spcAft>
              <a:spcPts val="0"/>
            </a:spcAft>
          </a:pPr>
          <a:r>
            <a:rPr lang="ru-RU" sz="1100" dirty="0" smtClean="0"/>
            <a:t>2. Зачем сделать.</a:t>
          </a:r>
        </a:p>
        <a:p>
          <a:pPr>
            <a:spcAft>
              <a:spcPts val="0"/>
            </a:spcAft>
          </a:pPr>
          <a:r>
            <a:rPr lang="ru-RU" sz="1100" dirty="0" smtClean="0"/>
            <a:t>3. Возможные пути выполнения задания (не менее 2-х вариантов).</a:t>
          </a:r>
          <a:endParaRPr lang="ru-RU" sz="1100" dirty="0"/>
        </a:p>
      </dgm:t>
    </dgm:pt>
    <dgm:pt modelId="{6A109037-6991-4C59-8540-1B93C48A6446}" type="parTrans" cxnId="{408D0F8E-00EE-4E8B-8104-D0E595168D01}">
      <dgm:prSet/>
      <dgm:spPr/>
      <dgm:t>
        <a:bodyPr/>
        <a:lstStyle/>
        <a:p>
          <a:endParaRPr lang="ru-RU"/>
        </a:p>
      </dgm:t>
    </dgm:pt>
    <dgm:pt modelId="{22B23B28-25C2-4F1D-AA2F-DEBEF510E52A}" type="sibTrans" cxnId="{408D0F8E-00EE-4E8B-8104-D0E595168D01}">
      <dgm:prSet/>
      <dgm:spPr/>
      <dgm:t>
        <a:bodyPr/>
        <a:lstStyle/>
        <a:p>
          <a:endParaRPr lang="ru-RU"/>
        </a:p>
      </dgm:t>
    </dgm:pt>
    <dgm:pt modelId="{FBDFFB0C-76E2-496A-9BCF-DFD2581BACF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Действия обучающегося</a:t>
          </a:r>
        </a:p>
        <a:p>
          <a:pPr>
            <a:spcAft>
              <a:spcPts val="0"/>
            </a:spcAft>
          </a:pPr>
          <a:r>
            <a:rPr lang="ru-RU" sz="1100" dirty="0" smtClean="0"/>
            <a:t>1. Изучает задание.</a:t>
          </a:r>
        </a:p>
        <a:p>
          <a:pPr>
            <a:spcAft>
              <a:spcPts val="0"/>
            </a:spcAft>
          </a:pPr>
          <a:r>
            <a:rPr lang="ru-RU" sz="1100" dirty="0" smtClean="0"/>
            <a:t>2. Выбирает наиболее рациональный вариант его выполнения.</a:t>
          </a:r>
        </a:p>
        <a:p>
          <a:pPr>
            <a:spcAft>
              <a:spcPts val="0"/>
            </a:spcAft>
          </a:pPr>
          <a:r>
            <a:rPr lang="ru-RU" sz="1100" dirty="0" smtClean="0"/>
            <a:t>3. Обосновывает выбранный вариант.</a:t>
          </a:r>
        </a:p>
        <a:p>
          <a:pPr>
            <a:spcAft>
              <a:spcPts val="0"/>
            </a:spcAft>
          </a:pPr>
          <a:r>
            <a:rPr lang="ru-RU" sz="1100" dirty="0" smtClean="0"/>
            <a:t>4. Выбирает средства для выполнения задания.</a:t>
          </a:r>
        </a:p>
        <a:p>
          <a:pPr>
            <a:spcAft>
              <a:spcPts val="0"/>
            </a:spcAft>
          </a:pPr>
          <a:r>
            <a:rPr lang="ru-RU" sz="1100" dirty="0" smtClean="0"/>
            <a:t>5. Выполняет задание.</a:t>
          </a:r>
          <a:endParaRPr lang="ru-RU" sz="1100" dirty="0"/>
        </a:p>
      </dgm:t>
    </dgm:pt>
    <dgm:pt modelId="{AE081C4B-9843-4617-BB51-555D3D881E70}" type="parTrans" cxnId="{00AF67A3-BECC-440A-8BBC-9EE29390DAF4}">
      <dgm:prSet/>
      <dgm:spPr/>
      <dgm:t>
        <a:bodyPr/>
        <a:lstStyle/>
        <a:p>
          <a:endParaRPr lang="ru-RU"/>
        </a:p>
      </dgm:t>
    </dgm:pt>
    <dgm:pt modelId="{77AA5C18-ABCA-4F79-823B-DE1D7B33BD33}" type="sibTrans" cxnId="{00AF67A3-BECC-440A-8BBC-9EE29390DAF4}">
      <dgm:prSet/>
      <dgm:spPr/>
      <dgm:t>
        <a:bodyPr/>
        <a:lstStyle/>
        <a:p>
          <a:endParaRPr lang="ru-RU"/>
        </a:p>
      </dgm:t>
    </dgm:pt>
    <dgm:pt modelId="{40F756F9-8C62-470B-8142-9C7AA3BF8D63}" type="pres">
      <dgm:prSet presAssocID="{A4C1C39E-172B-4179-A00B-CA131D08ADA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C462C-CEE6-410C-BC30-E51E2E7E6DC6}" type="pres">
      <dgm:prSet presAssocID="{4A2E9604-AFE1-43C8-BC54-E9B062CDD853}" presName="compNode" presStyleCnt="0"/>
      <dgm:spPr/>
    </dgm:pt>
    <dgm:pt modelId="{11992B4E-71E0-4D46-AA78-730D788313D3}" type="pres">
      <dgm:prSet presAssocID="{4A2E9604-AFE1-43C8-BC54-E9B062CDD853}" presName="aNode" presStyleLbl="bgShp" presStyleIdx="0" presStyleCnt="3" custLinFactNeighborX="1601" custLinFactNeighborY="35"/>
      <dgm:spPr/>
      <dgm:t>
        <a:bodyPr/>
        <a:lstStyle/>
        <a:p>
          <a:endParaRPr lang="ru-RU"/>
        </a:p>
      </dgm:t>
    </dgm:pt>
    <dgm:pt modelId="{29B18C5C-A0E7-4C77-A531-E6FA3A3DAF29}" type="pres">
      <dgm:prSet presAssocID="{4A2E9604-AFE1-43C8-BC54-E9B062CDD853}" presName="textNode" presStyleLbl="bgShp" presStyleIdx="0" presStyleCnt="3"/>
      <dgm:spPr/>
      <dgm:t>
        <a:bodyPr/>
        <a:lstStyle/>
        <a:p>
          <a:endParaRPr lang="ru-RU"/>
        </a:p>
      </dgm:t>
    </dgm:pt>
    <dgm:pt modelId="{FD6FBC07-C318-4657-891A-E507F42413B6}" type="pres">
      <dgm:prSet presAssocID="{4A2E9604-AFE1-43C8-BC54-E9B062CDD853}" presName="compChildNode" presStyleCnt="0"/>
      <dgm:spPr/>
    </dgm:pt>
    <dgm:pt modelId="{284A998F-6121-4275-AECB-3F1DE298FA2D}" type="pres">
      <dgm:prSet presAssocID="{4A2E9604-AFE1-43C8-BC54-E9B062CDD853}" presName="theInnerList" presStyleCnt="0"/>
      <dgm:spPr/>
    </dgm:pt>
    <dgm:pt modelId="{7C37558A-760B-4B57-9B98-8246EEEC6672}" type="pres">
      <dgm:prSet presAssocID="{B3A93AA2-E93D-4C39-8E6E-0038DF892BFD}" presName="childNode" presStyleLbl="node1" presStyleIdx="0" presStyleCnt="6" custScaleY="419927" custLinFactY="-59019" custLinFactNeighborX="-24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27B2A-F567-4920-8E7F-EEE55D5A7262}" type="pres">
      <dgm:prSet presAssocID="{B3A93AA2-E93D-4C39-8E6E-0038DF892BFD}" presName="aSpace2" presStyleCnt="0"/>
      <dgm:spPr/>
    </dgm:pt>
    <dgm:pt modelId="{9FF0C737-02F1-4785-82F9-41BDE67D18B2}" type="pres">
      <dgm:prSet presAssocID="{0811AED8-196E-49A8-946B-800390888595}" presName="childNode" presStyleLbl="node1" presStyleIdx="1" presStyleCnt="6" custScaleY="33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BCCA4-A2B5-4232-BB60-386314AC995A}" type="pres">
      <dgm:prSet presAssocID="{4A2E9604-AFE1-43C8-BC54-E9B062CDD853}" presName="aSpace" presStyleCnt="0"/>
      <dgm:spPr/>
    </dgm:pt>
    <dgm:pt modelId="{3BFA3B59-FFEB-48D3-A39A-9A9C57F7249D}" type="pres">
      <dgm:prSet presAssocID="{ADC9ABC1-2940-462C-A49D-A1E058BD065F}" presName="compNode" presStyleCnt="0"/>
      <dgm:spPr/>
    </dgm:pt>
    <dgm:pt modelId="{CB312852-5B47-4958-A501-F8F1091953EE}" type="pres">
      <dgm:prSet presAssocID="{ADC9ABC1-2940-462C-A49D-A1E058BD065F}" presName="aNode" presStyleLbl="bgShp" presStyleIdx="1" presStyleCnt="3"/>
      <dgm:spPr/>
      <dgm:t>
        <a:bodyPr/>
        <a:lstStyle/>
        <a:p>
          <a:endParaRPr lang="ru-RU"/>
        </a:p>
      </dgm:t>
    </dgm:pt>
    <dgm:pt modelId="{244530E6-3964-45A3-A70B-ECF13B57A07C}" type="pres">
      <dgm:prSet presAssocID="{ADC9ABC1-2940-462C-A49D-A1E058BD065F}" presName="textNode" presStyleLbl="bgShp" presStyleIdx="1" presStyleCnt="3"/>
      <dgm:spPr/>
      <dgm:t>
        <a:bodyPr/>
        <a:lstStyle/>
        <a:p>
          <a:endParaRPr lang="ru-RU"/>
        </a:p>
      </dgm:t>
    </dgm:pt>
    <dgm:pt modelId="{DDD12CE2-A098-4EB6-8F24-B06AC4732EE6}" type="pres">
      <dgm:prSet presAssocID="{ADC9ABC1-2940-462C-A49D-A1E058BD065F}" presName="compChildNode" presStyleCnt="0"/>
      <dgm:spPr/>
    </dgm:pt>
    <dgm:pt modelId="{841D132C-987F-4443-8172-DDFABB516E24}" type="pres">
      <dgm:prSet presAssocID="{ADC9ABC1-2940-462C-A49D-A1E058BD065F}" presName="theInnerList" presStyleCnt="0"/>
      <dgm:spPr/>
    </dgm:pt>
    <dgm:pt modelId="{E585FE05-B1CA-4BCB-B2C2-32B356168265}" type="pres">
      <dgm:prSet presAssocID="{D398537A-1EAC-4AEB-9B09-202B71C17FC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12868-4953-49CD-86A9-16F905E6FFA1}" type="pres">
      <dgm:prSet presAssocID="{D398537A-1EAC-4AEB-9B09-202B71C17FC6}" presName="aSpace2" presStyleCnt="0"/>
      <dgm:spPr/>
    </dgm:pt>
    <dgm:pt modelId="{009B97B9-7B51-4868-8F6F-1717996D6BB4}" type="pres">
      <dgm:prSet presAssocID="{30789513-3EA6-406B-9501-309356B6BDFE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AC064-92B9-4724-9F8D-378F21938375}" type="pres">
      <dgm:prSet presAssocID="{ADC9ABC1-2940-462C-A49D-A1E058BD065F}" presName="aSpace" presStyleCnt="0"/>
      <dgm:spPr/>
    </dgm:pt>
    <dgm:pt modelId="{D6AA086F-32ED-4E74-862B-BD94646DBC40}" type="pres">
      <dgm:prSet presAssocID="{A184DB20-5DEA-4C00-BDE4-E6FE37D6EBA3}" presName="compNode" presStyleCnt="0"/>
      <dgm:spPr/>
    </dgm:pt>
    <dgm:pt modelId="{47E29FB0-2BDC-45B5-9B75-B3F664808758}" type="pres">
      <dgm:prSet presAssocID="{A184DB20-5DEA-4C00-BDE4-E6FE37D6EBA3}" presName="aNode" presStyleLbl="bgShp" presStyleIdx="2" presStyleCnt="3"/>
      <dgm:spPr/>
      <dgm:t>
        <a:bodyPr/>
        <a:lstStyle/>
        <a:p>
          <a:endParaRPr lang="ru-RU"/>
        </a:p>
      </dgm:t>
    </dgm:pt>
    <dgm:pt modelId="{48558D52-1A53-49D7-BAA2-DBA713CE3307}" type="pres">
      <dgm:prSet presAssocID="{A184DB20-5DEA-4C00-BDE4-E6FE37D6EBA3}" presName="textNode" presStyleLbl="bgShp" presStyleIdx="2" presStyleCnt="3"/>
      <dgm:spPr/>
      <dgm:t>
        <a:bodyPr/>
        <a:lstStyle/>
        <a:p>
          <a:endParaRPr lang="ru-RU"/>
        </a:p>
      </dgm:t>
    </dgm:pt>
    <dgm:pt modelId="{30F3E2B1-25F5-459F-BD37-DA74C5E91F5D}" type="pres">
      <dgm:prSet presAssocID="{A184DB20-5DEA-4C00-BDE4-E6FE37D6EBA3}" presName="compChildNode" presStyleCnt="0"/>
      <dgm:spPr/>
    </dgm:pt>
    <dgm:pt modelId="{2A204FBE-DB14-4A6C-A094-CD50B079056A}" type="pres">
      <dgm:prSet presAssocID="{A184DB20-5DEA-4C00-BDE4-E6FE37D6EBA3}" presName="theInnerList" presStyleCnt="0"/>
      <dgm:spPr/>
    </dgm:pt>
    <dgm:pt modelId="{2BA7EF6B-E370-4192-A367-0DA1CBDBD162}" type="pres">
      <dgm:prSet presAssocID="{0ECDABD3-76D9-4173-9C5F-5CE4F434E95C}" presName="childNode" presStyleLbl="node1" presStyleIdx="4" presStyleCnt="6" custScaleY="65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2B55-0A79-481B-B260-B714D00A9D11}" type="pres">
      <dgm:prSet presAssocID="{0ECDABD3-76D9-4173-9C5F-5CE4F434E95C}" presName="aSpace2" presStyleCnt="0"/>
      <dgm:spPr/>
    </dgm:pt>
    <dgm:pt modelId="{BF26C4AC-84D8-4EE6-8117-EEEE263627D0}" type="pres">
      <dgm:prSet presAssocID="{FBDFFB0C-76E2-496A-9BCF-DFD2581BACF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31B0E-1186-44B5-B0EC-2D6D65157A4B}" type="presOf" srcId="{D398537A-1EAC-4AEB-9B09-202B71C17FC6}" destId="{E585FE05-B1CA-4BCB-B2C2-32B356168265}" srcOrd="0" destOrd="0" presId="urn:microsoft.com/office/officeart/2005/8/layout/lProcess2"/>
    <dgm:cxn modelId="{DEBE7A5A-7FAF-4D63-8F7E-CB073A8391CD}" type="presOf" srcId="{A4C1C39E-172B-4179-A00B-CA131D08ADAA}" destId="{40F756F9-8C62-470B-8142-9C7AA3BF8D63}" srcOrd="0" destOrd="0" presId="urn:microsoft.com/office/officeart/2005/8/layout/lProcess2"/>
    <dgm:cxn modelId="{408D0F8E-00EE-4E8B-8104-D0E595168D01}" srcId="{A184DB20-5DEA-4C00-BDE4-E6FE37D6EBA3}" destId="{0ECDABD3-76D9-4173-9C5F-5CE4F434E95C}" srcOrd="0" destOrd="0" parTransId="{6A109037-6991-4C59-8540-1B93C48A6446}" sibTransId="{22B23B28-25C2-4F1D-AA2F-DEBEF510E52A}"/>
    <dgm:cxn modelId="{71AE85A8-B1D3-49F6-A0DF-048489EA126D}" type="presOf" srcId="{A184DB20-5DEA-4C00-BDE4-E6FE37D6EBA3}" destId="{48558D52-1A53-49D7-BAA2-DBA713CE3307}" srcOrd="1" destOrd="0" presId="urn:microsoft.com/office/officeart/2005/8/layout/lProcess2"/>
    <dgm:cxn modelId="{26719ED2-084B-4E6F-9325-D9B08FB93540}" type="presOf" srcId="{0811AED8-196E-49A8-946B-800390888595}" destId="{9FF0C737-02F1-4785-82F9-41BDE67D18B2}" srcOrd="0" destOrd="0" presId="urn:microsoft.com/office/officeart/2005/8/layout/lProcess2"/>
    <dgm:cxn modelId="{D4BED6A1-BC9B-44AC-8AF4-E688B9AA75F9}" type="presOf" srcId="{30789513-3EA6-406B-9501-309356B6BDFE}" destId="{009B97B9-7B51-4868-8F6F-1717996D6BB4}" srcOrd="0" destOrd="0" presId="urn:microsoft.com/office/officeart/2005/8/layout/lProcess2"/>
    <dgm:cxn modelId="{374A449E-D9A6-4273-A129-603475612420}" type="presOf" srcId="{B3A93AA2-E93D-4C39-8E6E-0038DF892BFD}" destId="{7C37558A-760B-4B57-9B98-8246EEEC6672}" srcOrd="0" destOrd="0" presId="urn:microsoft.com/office/officeart/2005/8/layout/lProcess2"/>
    <dgm:cxn modelId="{95FDD5D7-ED79-4B7E-85C4-414ED945E7B0}" type="presOf" srcId="{4A2E9604-AFE1-43C8-BC54-E9B062CDD853}" destId="{29B18C5C-A0E7-4C77-A531-E6FA3A3DAF29}" srcOrd="1" destOrd="0" presId="urn:microsoft.com/office/officeart/2005/8/layout/lProcess2"/>
    <dgm:cxn modelId="{72B030CC-1F8A-4A94-A875-0AFB3CB1B50E}" srcId="{ADC9ABC1-2940-462C-A49D-A1E058BD065F}" destId="{30789513-3EA6-406B-9501-309356B6BDFE}" srcOrd="1" destOrd="0" parTransId="{BEA0132E-4E05-4CB2-8F64-8F0823881CDA}" sibTransId="{7B8D102B-2358-4EB6-BDC7-FCE8FEC216DF}"/>
    <dgm:cxn modelId="{00E59757-DF3C-45FE-9AE1-B4DC1785C3EA}" type="presOf" srcId="{ADC9ABC1-2940-462C-A49D-A1E058BD065F}" destId="{CB312852-5B47-4958-A501-F8F1091953EE}" srcOrd="0" destOrd="0" presId="urn:microsoft.com/office/officeart/2005/8/layout/lProcess2"/>
    <dgm:cxn modelId="{93CB7C9A-CAA4-498D-B345-E432F78F71B8}" type="presOf" srcId="{FBDFFB0C-76E2-496A-9BCF-DFD2581BACF7}" destId="{BF26C4AC-84D8-4EE6-8117-EEEE263627D0}" srcOrd="0" destOrd="0" presId="urn:microsoft.com/office/officeart/2005/8/layout/lProcess2"/>
    <dgm:cxn modelId="{6441D8D9-8718-4FB6-9AF9-0332FFDF0EC2}" type="presOf" srcId="{ADC9ABC1-2940-462C-A49D-A1E058BD065F}" destId="{244530E6-3964-45A3-A70B-ECF13B57A07C}" srcOrd="1" destOrd="0" presId="urn:microsoft.com/office/officeart/2005/8/layout/lProcess2"/>
    <dgm:cxn modelId="{0D9BEBFB-3081-4CA7-95D2-882BC1BDD35E}" type="presOf" srcId="{A184DB20-5DEA-4C00-BDE4-E6FE37D6EBA3}" destId="{47E29FB0-2BDC-45B5-9B75-B3F664808758}" srcOrd="0" destOrd="0" presId="urn:microsoft.com/office/officeart/2005/8/layout/lProcess2"/>
    <dgm:cxn modelId="{D6FE36B6-1E84-49A8-813D-461F759BC2F9}" type="presOf" srcId="{4A2E9604-AFE1-43C8-BC54-E9B062CDD853}" destId="{11992B4E-71E0-4D46-AA78-730D788313D3}" srcOrd="0" destOrd="0" presId="urn:microsoft.com/office/officeart/2005/8/layout/lProcess2"/>
    <dgm:cxn modelId="{3B37570C-790D-4DE5-A57C-6AED1BAA54D6}" srcId="{ADC9ABC1-2940-462C-A49D-A1E058BD065F}" destId="{D398537A-1EAC-4AEB-9B09-202B71C17FC6}" srcOrd="0" destOrd="0" parTransId="{9F45E2C5-83C3-4579-ABB8-ECCAB2696C5F}" sibTransId="{E1F2D6BC-18A6-4419-9A85-9F4BBA810191}"/>
    <dgm:cxn modelId="{90B80E60-C020-44BA-B792-95E36619C368}" srcId="{A4C1C39E-172B-4179-A00B-CA131D08ADAA}" destId="{4A2E9604-AFE1-43C8-BC54-E9B062CDD853}" srcOrd="0" destOrd="0" parTransId="{2F476EC6-0A37-4B30-BA2A-D21B64EE8B13}" sibTransId="{B9B80B9F-25FE-474A-B052-17FA300237EB}"/>
    <dgm:cxn modelId="{72C11726-8DF0-40E7-967D-A110317080B7}" srcId="{A4C1C39E-172B-4179-A00B-CA131D08ADAA}" destId="{ADC9ABC1-2940-462C-A49D-A1E058BD065F}" srcOrd="1" destOrd="0" parTransId="{FDC879AB-DCEC-482A-A05C-D92C5B857273}" sibTransId="{9E152EA7-3E48-4927-8F6B-6DBD7867C327}"/>
    <dgm:cxn modelId="{9DE5ADC5-AFF9-44BB-893F-DE9AF172FB7C}" type="presOf" srcId="{0ECDABD3-76D9-4173-9C5F-5CE4F434E95C}" destId="{2BA7EF6B-E370-4192-A367-0DA1CBDBD162}" srcOrd="0" destOrd="0" presId="urn:microsoft.com/office/officeart/2005/8/layout/lProcess2"/>
    <dgm:cxn modelId="{2A1FBF32-300A-49F9-9FF0-CA029730588F}" srcId="{4A2E9604-AFE1-43C8-BC54-E9B062CDD853}" destId="{B3A93AA2-E93D-4C39-8E6E-0038DF892BFD}" srcOrd="0" destOrd="0" parTransId="{6AB81E0F-BC01-43DE-B207-3A43C5CF8E0E}" sibTransId="{1D3C3A29-43EA-45E2-B899-1D217B74F216}"/>
    <dgm:cxn modelId="{F7790342-072E-4D0C-AF76-FBCEC1EBD173}" srcId="{A4C1C39E-172B-4179-A00B-CA131D08ADAA}" destId="{A184DB20-5DEA-4C00-BDE4-E6FE37D6EBA3}" srcOrd="2" destOrd="0" parTransId="{54DD7068-C39A-4F95-BE80-A49739F4E0FF}" sibTransId="{78A8006B-FC3D-4B28-A7A6-17B5945318B2}"/>
    <dgm:cxn modelId="{F526FA94-BEF3-4BA1-B3D6-1AE800895719}" srcId="{4A2E9604-AFE1-43C8-BC54-E9B062CDD853}" destId="{0811AED8-196E-49A8-946B-800390888595}" srcOrd="1" destOrd="0" parTransId="{29462181-D3EF-4E21-B83B-302629861A54}" sibTransId="{62DC92FE-10F1-4D83-AE5A-9BCBFAEB430D}"/>
    <dgm:cxn modelId="{00AF67A3-BECC-440A-8BBC-9EE29390DAF4}" srcId="{A184DB20-5DEA-4C00-BDE4-E6FE37D6EBA3}" destId="{FBDFFB0C-76E2-496A-9BCF-DFD2581BACF7}" srcOrd="1" destOrd="0" parTransId="{AE081C4B-9843-4617-BB51-555D3D881E70}" sibTransId="{77AA5C18-ABCA-4F79-823B-DE1D7B33BD33}"/>
    <dgm:cxn modelId="{A6B9F620-666F-4E9C-B7BB-46BA35DDD783}" type="presParOf" srcId="{40F756F9-8C62-470B-8142-9C7AA3BF8D63}" destId="{37BC462C-CEE6-410C-BC30-E51E2E7E6DC6}" srcOrd="0" destOrd="0" presId="urn:microsoft.com/office/officeart/2005/8/layout/lProcess2"/>
    <dgm:cxn modelId="{E0749B36-D2E5-4163-9A57-5579DA16FE99}" type="presParOf" srcId="{37BC462C-CEE6-410C-BC30-E51E2E7E6DC6}" destId="{11992B4E-71E0-4D46-AA78-730D788313D3}" srcOrd="0" destOrd="0" presId="urn:microsoft.com/office/officeart/2005/8/layout/lProcess2"/>
    <dgm:cxn modelId="{F9A03A33-17EB-46BA-AFE8-E07394108A05}" type="presParOf" srcId="{37BC462C-CEE6-410C-BC30-E51E2E7E6DC6}" destId="{29B18C5C-A0E7-4C77-A531-E6FA3A3DAF29}" srcOrd="1" destOrd="0" presId="urn:microsoft.com/office/officeart/2005/8/layout/lProcess2"/>
    <dgm:cxn modelId="{96002505-444E-4379-A8AF-2DAF8F54E601}" type="presParOf" srcId="{37BC462C-CEE6-410C-BC30-E51E2E7E6DC6}" destId="{FD6FBC07-C318-4657-891A-E507F42413B6}" srcOrd="2" destOrd="0" presId="urn:microsoft.com/office/officeart/2005/8/layout/lProcess2"/>
    <dgm:cxn modelId="{CDC9FF61-1E7A-4D10-856F-742632910F87}" type="presParOf" srcId="{FD6FBC07-C318-4657-891A-E507F42413B6}" destId="{284A998F-6121-4275-AECB-3F1DE298FA2D}" srcOrd="0" destOrd="0" presId="urn:microsoft.com/office/officeart/2005/8/layout/lProcess2"/>
    <dgm:cxn modelId="{8B8F921B-FA43-4AB9-B35B-8D415F95C157}" type="presParOf" srcId="{284A998F-6121-4275-AECB-3F1DE298FA2D}" destId="{7C37558A-760B-4B57-9B98-8246EEEC6672}" srcOrd="0" destOrd="0" presId="urn:microsoft.com/office/officeart/2005/8/layout/lProcess2"/>
    <dgm:cxn modelId="{209B7EDC-4D09-4787-94D7-39ABAF40AA6B}" type="presParOf" srcId="{284A998F-6121-4275-AECB-3F1DE298FA2D}" destId="{7F027B2A-F567-4920-8E7F-EEE55D5A7262}" srcOrd="1" destOrd="0" presId="urn:microsoft.com/office/officeart/2005/8/layout/lProcess2"/>
    <dgm:cxn modelId="{D20061B9-0B1F-4320-B653-B4E9EDD2D0D3}" type="presParOf" srcId="{284A998F-6121-4275-AECB-3F1DE298FA2D}" destId="{9FF0C737-02F1-4785-82F9-41BDE67D18B2}" srcOrd="2" destOrd="0" presId="urn:microsoft.com/office/officeart/2005/8/layout/lProcess2"/>
    <dgm:cxn modelId="{0EA7755A-8AA5-4F8D-93DF-8593A6D7C2D7}" type="presParOf" srcId="{40F756F9-8C62-470B-8142-9C7AA3BF8D63}" destId="{D90BCCA4-A2B5-4232-BB60-386314AC995A}" srcOrd="1" destOrd="0" presId="urn:microsoft.com/office/officeart/2005/8/layout/lProcess2"/>
    <dgm:cxn modelId="{D1C84DC9-32C5-45DE-8190-87CE2F120C72}" type="presParOf" srcId="{40F756F9-8C62-470B-8142-9C7AA3BF8D63}" destId="{3BFA3B59-FFEB-48D3-A39A-9A9C57F7249D}" srcOrd="2" destOrd="0" presId="urn:microsoft.com/office/officeart/2005/8/layout/lProcess2"/>
    <dgm:cxn modelId="{E364C69C-5EA7-4FDB-B1EB-4835F192874C}" type="presParOf" srcId="{3BFA3B59-FFEB-48D3-A39A-9A9C57F7249D}" destId="{CB312852-5B47-4958-A501-F8F1091953EE}" srcOrd="0" destOrd="0" presId="urn:microsoft.com/office/officeart/2005/8/layout/lProcess2"/>
    <dgm:cxn modelId="{C8C84E5D-0E99-4E95-98FE-393407DA5F24}" type="presParOf" srcId="{3BFA3B59-FFEB-48D3-A39A-9A9C57F7249D}" destId="{244530E6-3964-45A3-A70B-ECF13B57A07C}" srcOrd="1" destOrd="0" presId="urn:microsoft.com/office/officeart/2005/8/layout/lProcess2"/>
    <dgm:cxn modelId="{071BF340-545F-466E-AD7F-6B8B856FAD0E}" type="presParOf" srcId="{3BFA3B59-FFEB-48D3-A39A-9A9C57F7249D}" destId="{DDD12CE2-A098-4EB6-8F24-B06AC4732EE6}" srcOrd="2" destOrd="0" presId="urn:microsoft.com/office/officeart/2005/8/layout/lProcess2"/>
    <dgm:cxn modelId="{964FB1DB-4E57-4CAA-8129-8AF190439C81}" type="presParOf" srcId="{DDD12CE2-A098-4EB6-8F24-B06AC4732EE6}" destId="{841D132C-987F-4443-8172-DDFABB516E24}" srcOrd="0" destOrd="0" presId="urn:microsoft.com/office/officeart/2005/8/layout/lProcess2"/>
    <dgm:cxn modelId="{DBE8C848-9470-40A4-A616-5C340A6D1211}" type="presParOf" srcId="{841D132C-987F-4443-8172-DDFABB516E24}" destId="{E585FE05-B1CA-4BCB-B2C2-32B356168265}" srcOrd="0" destOrd="0" presId="urn:microsoft.com/office/officeart/2005/8/layout/lProcess2"/>
    <dgm:cxn modelId="{171066B3-D55A-4BF8-B3E6-F2FB09D87E86}" type="presParOf" srcId="{841D132C-987F-4443-8172-DDFABB516E24}" destId="{2C812868-4953-49CD-86A9-16F905E6FFA1}" srcOrd="1" destOrd="0" presId="urn:microsoft.com/office/officeart/2005/8/layout/lProcess2"/>
    <dgm:cxn modelId="{209C5757-E198-4430-A5C3-30A67AB256BF}" type="presParOf" srcId="{841D132C-987F-4443-8172-DDFABB516E24}" destId="{009B97B9-7B51-4868-8F6F-1717996D6BB4}" srcOrd="2" destOrd="0" presId="urn:microsoft.com/office/officeart/2005/8/layout/lProcess2"/>
    <dgm:cxn modelId="{52A959B1-8E15-4DD7-A727-A35A13A594FD}" type="presParOf" srcId="{40F756F9-8C62-470B-8142-9C7AA3BF8D63}" destId="{BE1AC064-92B9-4724-9F8D-378F21938375}" srcOrd="3" destOrd="0" presId="urn:microsoft.com/office/officeart/2005/8/layout/lProcess2"/>
    <dgm:cxn modelId="{9C8103ED-D754-42B5-ABC1-D19DF5AAAF27}" type="presParOf" srcId="{40F756F9-8C62-470B-8142-9C7AA3BF8D63}" destId="{D6AA086F-32ED-4E74-862B-BD94646DBC40}" srcOrd="4" destOrd="0" presId="urn:microsoft.com/office/officeart/2005/8/layout/lProcess2"/>
    <dgm:cxn modelId="{B90F7264-DE10-4595-8D97-24D665954496}" type="presParOf" srcId="{D6AA086F-32ED-4E74-862B-BD94646DBC40}" destId="{47E29FB0-2BDC-45B5-9B75-B3F664808758}" srcOrd="0" destOrd="0" presId="urn:microsoft.com/office/officeart/2005/8/layout/lProcess2"/>
    <dgm:cxn modelId="{868AC9CC-4130-465E-B9B6-D6CFA74A93E7}" type="presParOf" srcId="{D6AA086F-32ED-4E74-862B-BD94646DBC40}" destId="{48558D52-1A53-49D7-BAA2-DBA713CE3307}" srcOrd="1" destOrd="0" presId="urn:microsoft.com/office/officeart/2005/8/layout/lProcess2"/>
    <dgm:cxn modelId="{06E83391-9FC0-460A-8760-188072EFC43E}" type="presParOf" srcId="{D6AA086F-32ED-4E74-862B-BD94646DBC40}" destId="{30F3E2B1-25F5-459F-BD37-DA74C5E91F5D}" srcOrd="2" destOrd="0" presId="urn:microsoft.com/office/officeart/2005/8/layout/lProcess2"/>
    <dgm:cxn modelId="{F6465C9F-20BE-4CA5-AEBF-F6D0E30A5CC9}" type="presParOf" srcId="{30F3E2B1-25F5-459F-BD37-DA74C5E91F5D}" destId="{2A204FBE-DB14-4A6C-A094-CD50B079056A}" srcOrd="0" destOrd="0" presId="urn:microsoft.com/office/officeart/2005/8/layout/lProcess2"/>
    <dgm:cxn modelId="{8E63C839-53D5-43C1-B66C-80BDB8C1C7E6}" type="presParOf" srcId="{2A204FBE-DB14-4A6C-A094-CD50B079056A}" destId="{2BA7EF6B-E370-4192-A367-0DA1CBDBD162}" srcOrd="0" destOrd="0" presId="urn:microsoft.com/office/officeart/2005/8/layout/lProcess2"/>
    <dgm:cxn modelId="{73FF2AF1-1391-40EC-B7F7-EB24B7B47730}" type="presParOf" srcId="{2A204FBE-DB14-4A6C-A094-CD50B079056A}" destId="{026A2B55-0A79-481B-B260-B714D00A9D11}" srcOrd="1" destOrd="0" presId="urn:microsoft.com/office/officeart/2005/8/layout/lProcess2"/>
    <dgm:cxn modelId="{03E37E81-55D3-431E-B697-BE692E9BE72B}" type="presParOf" srcId="{2A204FBE-DB14-4A6C-A094-CD50B079056A}" destId="{BF26C4AC-84D8-4EE6-8117-EEEE263627D0}" srcOrd="2" destOrd="0" presId="urn:microsoft.com/office/officeart/2005/8/layout/l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6D2B9-C329-4F23-84B2-F82D3690090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02E667-6A41-46BA-B4BE-7FA507B9F102}">
      <dgm:prSet phldrT="[Текст]" custT="1"/>
      <dgm:spPr/>
      <dgm:t>
        <a:bodyPr/>
        <a:lstStyle/>
        <a:p>
          <a:r>
            <a:rPr lang="ru-RU" sz="4000" dirty="0" smtClean="0"/>
            <a:t>4 ступень</a:t>
          </a:r>
          <a:endParaRPr lang="ru-RU" sz="4000" dirty="0"/>
        </a:p>
      </dgm:t>
    </dgm:pt>
    <dgm:pt modelId="{09CED661-AE4E-490A-AF6F-F2BCBDE900A6}" type="parTrans" cxnId="{3A77C202-EC10-462F-ACF8-63D307DF372D}">
      <dgm:prSet/>
      <dgm:spPr/>
      <dgm:t>
        <a:bodyPr/>
        <a:lstStyle/>
        <a:p>
          <a:endParaRPr lang="ru-RU"/>
        </a:p>
      </dgm:t>
    </dgm:pt>
    <dgm:pt modelId="{74CF97D6-3309-400A-A6ED-6262DB6CAC92}" type="sibTrans" cxnId="{3A77C202-EC10-462F-ACF8-63D307DF372D}">
      <dgm:prSet/>
      <dgm:spPr/>
      <dgm:t>
        <a:bodyPr/>
        <a:lstStyle/>
        <a:p>
          <a:endParaRPr lang="ru-RU"/>
        </a:p>
      </dgm:t>
    </dgm:pt>
    <dgm:pt modelId="{CD0A1E9F-49B8-4C98-BFA5-09DA95A84544}">
      <dgm:prSet phldrT="[Текст]" custT="1"/>
      <dgm:spPr/>
      <dgm:t>
        <a:bodyPr/>
        <a:lstStyle/>
        <a:p>
          <a:r>
            <a:rPr lang="ru-RU" sz="1100" dirty="0" smtClean="0"/>
            <a:t>Объяснение мастера</a:t>
          </a:r>
        </a:p>
        <a:p>
          <a:r>
            <a:rPr lang="ru-RU" sz="1100" dirty="0" smtClean="0"/>
            <a:t>1. Объясняет задание в самом общем виде.</a:t>
          </a:r>
          <a:endParaRPr lang="ru-RU" sz="1100" dirty="0"/>
        </a:p>
      </dgm:t>
    </dgm:pt>
    <dgm:pt modelId="{D8B5322F-2396-435B-BE80-C03933641DFE}" type="parTrans" cxnId="{549D7839-6935-4736-AC4A-504475B441B8}">
      <dgm:prSet/>
      <dgm:spPr/>
      <dgm:t>
        <a:bodyPr/>
        <a:lstStyle/>
        <a:p>
          <a:endParaRPr lang="ru-RU"/>
        </a:p>
      </dgm:t>
    </dgm:pt>
    <dgm:pt modelId="{80AF81C2-1B9B-45C5-878E-92F19DCF020E}" type="sibTrans" cxnId="{549D7839-6935-4736-AC4A-504475B441B8}">
      <dgm:prSet/>
      <dgm:spPr/>
      <dgm:t>
        <a:bodyPr/>
        <a:lstStyle/>
        <a:p>
          <a:endParaRPr lang="ru-RU"/>
        </a:p>
      </dgm:t>
    </dgm:pt>
    <dgm:pt modelId="{06E7F74E-5905-4487-A3A1-176A29376A8B}">
      <dgm:prSet phldrT="[Текст]" custT="1"/>
      <dgm:spPr/>
      <dgm:t>
        <a:bodyPr/>
        <a:lstStyle/>
        <a:p>
          <a:r>
            <a:rPr lang="ru-RU" sz="1100" dirty="0" smtClean="0"/>
            <a:t>Действия обучающегося</a:t>
          </a:r>
        </a:p>
        <a:p>
          <a:r>
            <a:rPr lang="ru-RU" sz="1100" dirty="0" smtClean="0"/>
            <a:t>1. Изучает задание.</a:t>
          </a:r>
        </a:p>
        <a:p>
          <a:r>
            <a:rPr lang="ru-RU" sz="1100" dirty="0" smtClean="0"/>
            <a:t>2. Разрабатывает наиболее рациональный вариант его выполнения.</a:t>
          </a:r>
        </a:p>
        <a:p>
          <a:r>
            <a:rPr lang="ru-RU" sz="1100" dirty="0" smtClean="0"/>
            <a:t>3. Обосновывает выбранный вариант выполнения задания</a:t>
          </a:r>
          <a:r>
            <a:rPr lang="ru-RU" sz="900" dirty="0" smtClean="0"/>
            <a:t>.</a:t>
          </a:r>
          <a:endParaRPr lang="ru-RU" sz="900" dirty="0"/>
        </a:p>
      </dgm:t>
    </dgm:pt>
    <dgm:pt modelId="{D43D9A75-DDFE-49F5-8215-A4F48FE08C80}" type="parTrans" cxnId="{031A3607-D64B-402F-B2E9-4E8B2B595A15}">
      <dgm:prSet/>
      <dgm:spPr/>
      <dgm:t>
        <a:bodyPr/>
        <a:lstStyle/>
        <a:p>
          <a:endParaRPr lang="ru-RU"/>
        </a:p>
      </dgm:t>
    </dgm:pt>
    <dgm:pt modelId="{13B156D4-04D9-4A19-B478-56EF41B85099}" type="sibTrans" cxnId="{031A3607-D64B-402F-B2E9-4E8B2B595A15}">
      <dgm:prSet/>
      <dgm:spPr/>
      <dgm:t>
        <a:bodyPr/>
        <a:lstStyle/>
        <a:p>
          <a:endParaRPr lang="ru-RU"/>
        </a:p>
      </dgm:t>
    </dgm:pt>
    <dgm:pt modelId="{5BD0083D-D2F6-43B9-A4AD-B3D158A3258F}">
      <dgm:prSet phldrT="[Текст]" custT="1"/>
      <dgm:spPr/>
      <dgm:t>
        <a:bodyPr/>
        <a:lstStyle/>
        <a:p>
          <a:r>
            <a:rPr lang="ru-RU" sz="4000" dirty="0" smtClean="0"/>
            <a:t>5 ступень</a:t>
          </a:r>
          <a:endParaRPr lang="ru-RU" sz="4000" dirty="0"/>
        </a:p>
      </dgm:t>
    </dgm:pt>
    <dgm:pt modelId="{AEFA1B96-1323-4C58-A1B3-551C935416E5}" type="parTrans" cxnId="{3739CF12-28EB-4370-8CAD-FEB800770482}">
      <dgm:prSet/>
      <dgm:spPr/>
      <dgm:t>
        <a:bodyPr/>
        <a:lstStyle/>
        <a:p>
          <a:endParaRPr lang="ru-RU"/>
        </a:p>
      </dgm:t>
    </dgm:pt>
    <dgm:pt modelId="{D999147E-6048-4CF8-8AED-C23A31B6601B}" type="sibTrans" cxnId="{3739CF12-28EB-4370-8CAD-FEB800770482}">
      <dgm:prSet/>
      <dgm:spPr/>
      <dgm:t>
        <a:bodyPr/>
        <a:lstStyle/>
        <a:p>
          <a:endParaRPr lang="ru-RU"/>
        </a:p>
      </dgm:t>
    </dgm:pt>
    <dgm:pt modelId="{7D884ABC-B55B-4CFA-B4DA-F1E140E17B7B}">
      <dgm:prSet phldrT="[Текст]" custT="1"/>
      <dgm:spPr/>
      <dgm:t>
        <a:bodyPr/>
        <a:lstStyle/>
        <a:p>
          <a:r>
            <a:rPr lang="ru-RU" sz="1100" dirty="0" smtClean="0"/>
            <a:t>Объяснение мастера</a:t>
          </a:r>
        </a:p>
        <a:p>
          <a:r>
            <a:rPr lang="ru-RU" sz="1100" dirty="0" smtClean="0"/>
            <a:t>1. Указывается проблема.</a:t>
          </a:r>
          <a:endParaRPr lang="ru-RU" sz="1100" dirty="0"/>
        </a:p>
      </dgm:t>
    </dgm:pt>
    <dgm:pt modelId="{88CC395D-B9F8-4474-876D-CDB89815FA0D}" type="parTrans" cxnId="{1FFFF249-CF04-43C5-8CF9-AA1C2496C66F}">
      <dgm:prSet/>
      <dgm:spPr/>
      <dgm:t>
        <a:bodyPr/>
        <a:lstStyle/>
        <a:p>
          <a:endParaRPr lang="ru-RU"/>
        </a:p>
      </dgm:t>
    </dgm:pt>
    <dgm:pt modelId="{9F0AD14A-C9EC-409D-A117-678E00131B56}" type="sibTrans" cxnId="{1FFFF249-CF04-43C5-8CF9-AA1C2496C66F}">
      <dgm:prSet/>
      <dgm:spPr/>
      <dgm:t>
        <a:bodyPr/>
        <a:lstStyle/>
        <a:p>
          <a:endParaRPr lang="ru-RU"/>
        </a:p>
      </dgm:t>
    </dgm:pt>
    <dgm:pt modelId="{007BA2AA-90D4-4B1E-AF9B-B3313C93E9D9}">
      <dgm:prSet phldrT="[Текст]" custT="1"/>
      <dgm:spPr/>
      <dgm:t>
        <a:bodyPr/>
        <a:lstStyle/>
        <a:p>
          <a:r>
            <a:rPr lang="ru-RU" sz="1100" dirty="0" smtClean="0"/>
            <a:t>Действия обучающегося</a:t>
          </a:r>
        </a:p>
        <a:p>
          <a:r>
            <a:rPr lang="ru-RU" sz="1100" dirty="0" smtClean="0"/>
            <a:t>1. Изучает проблему.</a:t>
          </a:r>
        </a:p>
        <a:p>
          <a:r>
            <a:rPr lang="ru-RU" sz="1100" dirty="0" smtClean="0"/>
            <a:t>2. Формулирует задание.</a:t>
          </a:r>
        </a:p>
        <a:p>
          <a:r>
            <a:rPr lang="ru-RU" sz="1100" dirty="0" smtClean="0"/>
            <a:t>3. Разрабатывает наиболее рациональный вариант его выполнения.</a:t>
          </a:r>
        </a:p>
        <a:p>
          <a:r>
            <a:rPr lang="ru-RU" sz="1100" dirty="0" smtClean="0"/>
            <a:t>4. Обосновывает выбранный вариант выполнения задания.</a:t>
          </a:r>
        </a:p>
        <a:p>
          <a:r>
            <a:rPr lang="ru-RU" sz="1100" dirty="0" smtClean="0"/>
            <a:t>5. Выполняет задание.</a:t>
          </a:r>
          <a:endParaRPr lang="ru-RU" sz="1100" dirty="0"/>
        </a:p>
      </dgm:t>
    </dgm:pt>
    <dgm:pt modelId="{41A5ADCA-A336-42EF-9384-721D4D50E556}" type="parTrans" cxnId="{684F55DD-C4E5-4DC4-9C8A-940E7E24797B}">
      <dgm:prSet/>
      <dgm:spPr/>
      <dgm:t>
        <a:bodyPr/>
        <a:lstStyle/>
        <a:p>
          <a:endParaRPr lang="ru-RU"/>
        </a:p>
      </dgm:t>
    </dgm:pt>
    <dgm:pt modelId="{384ED3C8-7CDC-49DF-8FF8-A69BAA3266F9}" type="sibTrans" cxnId="{684F55DD-C4E5-4DC4-9C8A-940E7E24797B}">
      <dgm:prSet/>
      <dgm:spPr/>
      <dgm:t>
        <a:bodyPr/>
        <a:lstStyle/>
        <a:p>
          <a:endParaRPr lang="ru-RU"/>
        </a:p>
      </dgm:t>
    </dgm:pt>
    <dgm:pt modelId="{92D6F0DE-B893-42EB-8F71-ECF6BEC459E1}" type="pres">
      <dgm:prSet presAssocID="{9D96D2B9-C329-4F23-84B2-F82D3690090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047209-0B39-4C7E-8A9B-086F6F9BDB2B}" type="pres">
      <dgm:prSet presAssocID="{6602E667-6A41-46BA-B4BE-7FA507B9F102}" presName="compNode" presStyleCnt="0"/>
      <dgm:spPr/>
    </dgm:pt>
    <dgm:pt modelId="{23EB96AC-545E-46D5-A3D6-32CB420B6E79}" type="pres">
      <dgm:prSet presAssocID="{6602E667-6A41-46BA-B4BE-7FA507B9F102}" presName="aNode" presStyleLbl="bgShp" presStyleIdx="0" presStyleCnt="2"/>
      <dgm:spPr/>
      <dgm:t>
        <a:bodyPr/>
        <a:lstStyle/>
        <a:p>
          <a:endParaRPr lang="ru-RU"/>
        </a:p>
      </dgm:t>
    </dgm:pt>
    <dgm:pt modelId="{E44266FF-C3E4-4B75-AEB5-40E3B51F078F}" type="pres">
      <dgm:prSet presAssocID="{6602E667-6A41-46BA-B4BE-7FA507B9F102}" presName="textNode" presStyleLbl="bgShp" presStyleIdx="0" presStyleCnt="2"/>
      <dgm:spPr/>
      <dgm:t>
        <a:bodyPr/>
        <a:lstStyle/>
        <a:p>
          <a:endParaRPr lang="ru-RU"/>
        </a:p>
      </dgm:t>
    </dgm:pt>
    <dgm:pt modelId="{C6D5E567-1DE1-4EE7-97B1-A0A507AD65EB}" type="pres">
      <dgm:prSet presAssocID="{6602E667-6A41-46BA-B4BE-7FA507B9F102}" presName="compChildNode" presStyleCnt="0"/>
      <dgm:spPr/>
    </dgm:pt>
    <dgm:pt modelId="{56EEB0E6-CE8A-4614-BE73-FB647B83B221}" type="pres">
      <dgm:prSet presAssocID="{6602E667-6A41-46BA-B4BE-7FA507B9F102}" presName="theInnerList" presStyleCnt="0"/>
      <dgm:spPr/>
    </dgm:pt>
    <dgm:pt modelId="{D5A68BEC-102A-480E-80A8-112CDD793DFF}" type="pres">
      <dgm:prSet presAssocID="{CD0A1E9F-49B8-4C98-BFA5-09DA95A84544}" presName="childNode" presStyleLbl="node1" presStyleIdx="0" presStyleCnt="4" custScaleX="95512" custScaleY="41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B2B08-5525-4838-9C58-5884BFDD761C}" type="pres">
      <dgm:prSet presAssocID="{CD0A1E9F-49B8-4C98-BFA5-09DA95A84544}" presName="aSpace2" presStyleCnt="0"/>
      <dgm:spPr/>
    </dgm:pt>
    <dgm:pt modelId="{234D76A8-AB48-49B1-81C5-FB265F9B367D}" type="pres">
      <dgm:prSet presAssocID="{06E7F74E-5905-4487-A3A1-176A29376A8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511F2-A620-44CE-A631-D104A659758C}" type="pres">
      <dgm:prSet presAssocID="{6602E667-6A41-46BA-B4BE-7FA507B9F102}" presName="aSpace" presStyleCnt="0"/>
      <dgm:spPr/>
    </dgm:pt>
    <dgm:pt modelId="{499281E5-7706-46D6-A2F0-8F8AE95F0C66}" type="pres">
      <dgm:prSet presAssocID="{5BD0083D-D2F6-43B9-A4AD-B3D158A3258F}" presName="compNode" presStyleCnt="0"/>
      <dgm:spPr/>
    </dgm:pt>
    <dgm:pt modelId="{566BA50C-DC3A-41DC-B30D-26BADB8DA997}" type="pres">
      <dgm:prSet presAssocID="{5BD0083D-D2F6-43B9-A4AD-B3D158A3258F}" presName="aNode" presStyleLbl="bgShp" presStyleIdx="1" presStyleCnt="2"/>
      <dgm:spPr/>
      <dgm:t>
        <a:bodyPr/>
        <a:lstStyle/>
        <a:p>
          <a:endParaRPr lang="ru-RU"/>
        </a:p>
      </dgm:t>
    </dgm:pt>
    <dgm:pt modelId="{8167A339-EF2A-4021-8ECE-A126898D171D}" type="pres">
      <dgm:prSet presAssocID="{5BD0083D-D2F6-43B9-A4AD-B3D158A3258F}" presName="textNode" presStyleLbl="bgShp" presStyleIdx="1" presStyleCnt="2"/>
      <dgm:spPr/>
      <dgm:t>
        <a:bodyPr/>
        <a:lstStyle/>
        <a:p>
          <a:endParaRPr lang="ru-RU"/>
        </a:p>
      </dgm:t>
    </dgm:pt>
    <dgm:pt modelId="{525EADA6-6C11-47ED-BD8B-90B678078055}" type="pres">
      <dgm:prSet presAssocID="{5BD0083D-D2F6-43B9-A4AD-B3D158A3258F}" presName="compChildNode" presStyleCnt="0"/>
      <dgm:spPr/>
    </dgm:pt>
    <dgm:pt modelId="{526E2288-D8FB-46C8-B814-271815429440}" type="pres">
      <dgm:prSet presAssocID="{5BD0083D-D2F6-43B9-A4AD-B3D158A3258F}" presName="theInnerList" presStyleCnt="0"/>
      <dgm:spPr/>
    </dgm:pt>
    <dgm:pt modelId="{F8E8C4EA-8038-4B15-AC60-FA6F82DFF179}" type="pres">
      <dgm:prSet presAssocID="{7D884ABC-B55B-4CFA-B4DA-F1E140E17B7B}" presName="childNode" presStyleLbl="node1" presStyleIdx="2" presStyleCnt="4" custScaleX="93807" custScaleY="52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B9F46-AB55-4A27-9532-233FCA4FF5EF}" type="pres">
      <dgm:prSet presAssocID="{7D884ABC-B55B-4CFA-B4DA-F1E140E17B7B}" presName="aSpace2" presStyleCnt="0"/>
      <dgm:spPr/>
    </dgm:pt>
    <dgm:pt modelId="{36E34530-CF6C-4F32-8EB4-339DF0AFAA79}" type="pres">
      <dgm:prSet presAssocID="{007BA2AA-90D4-4B1E-AF9B-B3313C93E9D9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8F57D-7DA5-4C2C-8DA6-7FC7ADBD0FC2}" type="presOf" srcId="{5BD0083D-D2F6-43B9-A4AD-B3D158A3258F}" destId="{8167A339-EF2A-4021-8ECE-A126898D171D}" srcOrd="1" destOrd="0" presId="urn:microsoft.com/office/officeart/2005/8/layout/lProcess2"/>
    <dgm:cxn modelId="{7AF474F8-3442-49CA-8069-0A77C0942867}" type="presOf" srcId="{9D96D2B9-C329-4F23-84B2-F82D36900908}" destId="{92D6F0DE-B893-42EB-8F71-ECF6BEC459E1}" srcOrd="0" destOrd="0" presId="urn:microsoft.com/office/officeart/2005/8/layout/lProcess2"/>
    <dgm:cxn modelId="{3A77C202-EC10-462F-ACF8-63D307DF372D}" srcId="{9D96D2B9-C329-4F23-84B2-F82D36900908}" destId="{6602E667-6A41-46BA-B4BE-7FA507B9F102}" srcOrd="0" destOrd="0" parTransId="{09CED661-AE4E-490A-AF6F-F2BCBDE900A6}" sibTransId="{74CF97D6-3309-400A-A6ED-6262DB6CAC92}"/>
    <dgm:cxn modelId="{D21C3A4F-0954-4DAD-9ACB-E04830CF4005}" type="presOf" srcId="{007BA2AA-90D4-4B1E-AF9B-B3313C93E9D9}" destId="{36E34530-CF6C-4F32-8EB4-339DF0AFAA79}" srcOrd="0" destOrd="0" presId="urn:microsoft.com/office/officeart/2005/8/layout/lProcess2"/>
    <dgm:cxn modelId="{549D7839-6935-4736-AC4A-504475B441B8}" srcId="{6602E667-6A41-46BA-B4BE-7FA507B9F102}" destId="{CD0A1E9F-49B8-4C98-BFA5-09DA95A84544}" srcOrd="0" destOrd="0" parTransId="{D8B5322F-2396-435B-BE80-C03933641DFE}" sibTransId="{80AF81C2-1B9B-45C5-878E-92F19DCF020E}"/>
    <dgm:cxn modelId="{684F55DD-C4E5-4DC4-9C8A-940E7E24797B}" srcId="{5BD0083D-D2F6-43B9-A4AD-B3D158A3258F}" destId="{007BA2AA-90D4-4B1E-AF9B-B3313C93E9D9}" srcOrd="1" destOrd="0" parTransId="{41A5ADCA-A336-42EF-9384-721D4D50E556}" sibTransId="{384ED3C8-7CDC-49DF-8FF8-A69BAA3266F9}"/>
    <dgm:cxn modelId="{3739CF12-28EB-4370-8CAD-FEB800770482}" srcId="{9D96D2B9-C329-4F23-84B2-F82D36900908}" destId="{5BD0083D-D2F6-43B9-A4AD-B3D158A3258F}" srcOrd="1" destOrd="0" parTransId="{AEFA1B96-1323-4C58-A1B3-551C935416E5}" sibTransId="{D999147E-6048-4CF8-8AED-C23A31B6601B}"/>
    <dgm:cxn modelId="{298830F8-2ED4-4E48-B7D4-AB9B159DE3F8}" type="presOf" srcId="{06E7F74E-5905-4487-A3A1-176A29376A8B}" destId="{234D76A8-AB48-49B1-81C5-FB265F9B367D}" srcOrd="0" destOrd="0" presId="urn:microsoft.com/office/officeart/2005/8/layout/lProcess2"/>
    <dgm:cxn modelId="{4F352070-44DA-485F-AA06-CB08782180F9}" type="presOf" srcId="{7D884ABC-B55B-4CFA-B4DA-F1E140E17B7B}" destId="{F8E8C4EA-8038-4B15-AC60-FA6F82DFF179}" srcOrd="0" destOrd="0" presId="urn:microsoft.com/office/officeart/2005/8/layout/lProcess2"/>
    <dgm:cxn modelId="{F8AFDBBD-3C95-4958-8B39-6C17E27C891A}" type="presOf" srcId="{6602E667-6A41-46BA-B4BE-7FA507B9F102}" destId="{E44266FF-C3E4-4B75-AEB5-40E3B51F078F}" srcOrd="1" destOrd="0" presId="urn:microsoft.com/office/officeart/2005/8/layout/lProcess2"/>
    <dgm:cxn modelId="{64F70FBC-4F66-4CC3-9AAA-C8806FB23D4C}" type="presOf" srcId="{CD0A1E9F-49B8-4C98-BFA5-09DA95A84544}" destId="{D5A68BEC-102A-480E-80A8-112CDD793DFF}" srcOrd="0" destOrd="0" presId="urn:microsoft.com/office/officeart/2005/8/layout/lProcess2"/>
    <dgm:cxn modelId="{036C5539-E287-427E-9CD1-951F53D21EC7}" type="presOf" srcId="{5BD0083D-D2F6-43B9-A4AD-B3D158A3258F}" destId="{566BA50C-DC3A-41DC-B30D-26BADB8DA997}" srcOrd="0" destOrd="0" presId="urn:microsoft.com/office/officeart/2005/8/layout/lProcess2"/>
    <dgm:cxn modelId="{1FFFF249-CF04-43C5-8CF9-AA1C2496C66F}" srcId="{5BD0083D-D2F6-43B9-A4AD-B3D158A3258F}" destId="{7D884ABC-B55B-4CFA-B4DA-F1E140E17B7B}" srcOrd="0" destOrd="0" parTransId="{88CC395D-B9F8-4474-876D-CDB89815FA0D}" sibTransId="{9F0AD14A-C9EC-409D-A117-678E00131B56}"/>
    <dgm:cxn modelId="{031A3607-D64B-402F-B2E9-4E8B2B595A15}" srcId="{6602E667-6A41-46BA-B4BE-7FA507B9F102}" destId="{06E7F74E-5905-4487-A3A1-176A29376A8B}" srcOrd="1" destOrd="0" parTransId="{D43D9A75-DDFE-49F5-8215-A4F48FE08C80}" sibTransId="{13B156D4-04D9-4A19-B478-56EF41B85099}"/>
    <dgm:cxn modelId="{C9880F80-D33A-4B7B-A1B1-E7718351A04A}" type="presOf" srcId="{6602E667-6A41-46BA-B4BE-7FA507B9F102}" destId="{23EB96AC-545E-46D5-A3D6-32CB420B6E79}" srcOrd="0" destOrd="0" presId="urn:microsoft.com/office/officeart/2005/8/layout/lProcess2"/>
    <dgm:cxn modelId="{6831C735-F0A0-4857-8BB2-FCF71464052C}" type="presParOf" srcId="{92D6F0DE-B893-42EB-8F71-ECF6BEC459E1}" destId="{0D047209-0B39-4C7E-8A9B-086F6F9BDB2B}" srcOrd="0" destOrd="0" presId="urn:microsoft.com/office/officeart/2005/8/layout/lProcess2"/>
    <dgm:cxn modelId="{3B9A7C0F-1F96-48CA-BB50-8A90BE0A6DAC}" type="presParOf" srcId="{0D047209-0B39-4C7E-8A9B-086F6F9BDB2B}" destId="{23EB96AC-545E-46D5-A3D6-32CB420B6E79}" srcOrd="0" destOrd="0" presId="urn:microsoft.com/office/officeart/2005/8/layout/lProcess2"/>
    <dgm:cxn modelId="{8678594B-C851-4307-858D-D01559F0BB20}" type="presParOf" srcId="{0D047209-0B39-4C7E-8A9B-086F6F9BDB2B}" destId="{E44266FF-C3E4-4B75-AEB5-40E3B51F078F}" srcOrd="1" destOrd="0" presId="urn:microsoft.com/office/officeart/2005/8/layout/lProcess2"/>
    <dgm:cxn modelId="{F4ED0012-2928-49C6-BF97-A2D2BB848A00}" type="presParOf" srcId="{0D047209-0B39-4C7E-8A9B-086F6F9BDB2B}" destId="{C6D5E567-1DE1-4EE7-97B1-A0A507AD65EB}" srcOrd="2" destOrd="0" presId="urn:microsoft.com/office/officeart/2005/8/layout/lProcess2"/>
    <dgm:cxn modelId="{621C56D2-5D58-48CB-A989-308AA4963BE9}" type="presParOf" srcId="{C6D5E567-1DE1-4EE7-97B1-A0A507AD65EB}" destId="{56EEB0E6-CE8A-4614-BE73-FB647B83B221}" srcOrd="0" destOrd="0" presId="urn:microsoft.com/office/officeart/2005/8/layout/lProcess2"/>
    <dgm:cxn modelId="{B3B35CF2-53EA-4DC8-A935-627FA0090637}" type="presParOf" srcId="{56EEB0E6-CE8A-4614-BE73-FB647B83B221}" destId="{D5A68BEC-102A-480E-80A8-112CDD793DFF}" srcOrd="0" destOrd="0" presId="urn:microsoft.com/office/officeart/2005/8/layout/lProcess2"/>
    <dgm:cxn modelId="{9E492A71-6ABF-467F-B032-024651CD6BE1}" type="presParOf" srcId="{56EEB0E6-CE8A-4614-BE73-FB647B83B221}" destId="{59FB2B08-5525-4838-9C58-5884BFDD761C}" srcOrd="1" destOrd="0" presId="urn:microsoft.com/office/officeart/2005/8/layout/lProcess2"/>
    <dgm:cxn modelId="{FC8230BA-C0D1-400C-BB51-C25B6F4C39D1}" type="presParOf" srcId="{56EEB0E6-CE8A-4614-BE73-FB647B83B221}" destId="{234D76A8-AB48-49B1-81C5-FB265F9B367D}" srcOrd="2" destOrd="0" presId="urn:microsoft.com/office/officeart/2005/8/layout/lProcess2"/>
    <dgm:cxn modelId="{9C63B457-7AAF-414C-8076-8BF23FCF587A}" type="presParOf" srcId="{92D6F0DE-B893-42EB-8F71-ECF6BEC459E1}" destId="{85D511F2-A620-44CE-A631-D104A659758C}" srcOrd="1" destOrd="0" presId="urn:microsoft.com/office/officeart/2005/8/layout/lProcess2"/>
    <dgm:cxn modelId="{F65CFAED-C901-4AC3-A52E-0B6012D0C3D8}" type="presParOf" srcId="{92D6F0DE-B893-42EB-8F71-ECF6BEC459E1}" destId="{499281E5-7706-46D6-A2F0-8F8AE95F0C66}" srcOrd="2" destOrd="0" presId="urn:microsoft.com/office/officeart/2005/8/layout/lProcess2"/>
    <dgm:cxn modelId="{403F3895-CE60-4DF8-A472-A2C30E37F71F}" type="presParOf" srcId="{499281E5-7706-46D6-A2F0-8F8AE95F0C66}" destId="{566BA50C-DC3A-41DC-B30D-26BADB8DA997}" srcOrd="0" destOrd="0" presId="urn:microsoft.com/office/officeart/2005/8/layout/lProcess2"/>
    <dgm:cxn modelId="{4B0D1A5F-2BD0-4F02-9D89-1BA8013325B4}" type="presParOf" srcId="{499281E5-7706-46D6-A2F0-8F8AE95F0C66}" destId="{8167A339-EF2A-4021-8ECE-A126898D171D}" srcOrd="1" destOrd="0" presId="urn:microsoft.com/office/officeart/2005/8/layout/lProcess2"/>
    <dgm:cxn modelId="{C22C7C86-924D-4DF5-A13A-220D8D7F31EA}" type="presParOf" srcId="{499281E5-7706-46D6-A2F0-8F8AE95F0C66}" destId="{525EADA6-6C11-47ED-BD8B-90B678078055}" srcOrd="2" destOrd="0" presId="urn:microsoft.com/office/officeart/2005/8/layout/lProcess2"/>
    <dgm:cxn modelId="{E950D3E7-C101-47E0-B62D-0EEA15B5817A}" type="presParOf" srcId="{525EADA6-6C11-47ED-BD8B-90B678078055}" destId="{526E2288-D8FB-46C8-B814-271815429440}" srcOrd="0" destOrd="0" presId="urn:microsoft.com/office/officeart/2005/8/layout/lProcess2"/>
    <dgm:cxn modelId="{69548485-CF4D-4E7F-95EC-CBAD99EED5C2}" type="presParOf" srcId="{526E2288-D8FB-46C8-B814-271815429440}" destId="{F8E8C4EA-8038-4B15-AC60-FA6F82DFF179}" srcOrd="0" destOrd="0" presId="urn:microsoft.com/office/officeart/2005/8/layout/lProcess2"/>
    <dgm:cxn modelId="{E598EC35-9DD2-44D0-98B6-C036F5615249}" type="presParOf" srcId="{526E2288-D8FB-46C8-B814-271815429440}" destId="{D7CB9F46-AB55-4A27-9532-233FCA4FF5EF}" srcOrd="1" destOrd="0" presId="urn:microsoft.com/office/officeart/2005/8/layout/lProcess2"/>
    <dgm:cxn modelId="{4837C7C1-4277-419A-9309-3FC6BA1210AE}" type="presParOf" srcId="{526E2288-D8FB-46C8-B814-271815429440}" destId="{36E34530-CF6C-4F32-8EB4-339DF0AFAA79}" srcOrd="2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0.13541</cdr:x>
      <cdr:y>0.39495</cdr:y>
    </cdr:from>
    <cdr:to>
      <cdr:x>0.1875</cdr:x>
      <cdr:y>0.4423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4404" y="1787527"/>
          <a:ext cx="42862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0.13541</cdr:x>
      <cdr:y>0.39495</cdr:y>
    </cdr:from>
    <cdr:to>
      <cdr:x>0.20486</cdr:x>
      <cdr:y>0.4423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4404" y="178752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2020-2021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0.23958</cdr:x>
      <cdr:y>0.39495</cdr:y>
    </cdr:from>
    <cdr:to>
      <cdr:x>0.30903</cdr:x>
      <cdr:y>0.47387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71660" y="1787527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2021-2022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0.34375</cdr:x>
      <cdr:y>0.39495</cdr:y>
    </cdr:from>
    <cdr:to>
      <cdr:x>0.59549</cdr:x>
      <cdr:y>0.45809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28916" y="1787527"/>
          <a:ext cx="207170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/>
            <a:t>2022-2023 учебный год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0.65625</cdr:x>
      <cdr:y>0.41073</cdr:y>
    </cdr:from>
    <cdr:to>
      <cdr:x>0.74306</cdr:x>
      <cdr:y>0.45809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00684" y="1858965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0.65625</cdr:x>
      <cdr:y>0.39495</cdr:y>
    </cdr:from>
    <cdr:to>
      <cdr:x>0.7257</cdr:x>
      <cdr:y>0.4423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00684" y="1787527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2023-2024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509120"/>
            <a:ext cx="8784976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194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94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ФЕДЕРАЛЬНОЕ КАЗЕННОЕ ПРОФЕССИОНАЛЬНОЕ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№ 255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ФЕДЕРАЛЬНОЙ СЛУЖБЫ ИСПОЛНЕНИЯ НАКАЗАНИЙ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b="1" dirty="0"/>
          </a:p>
        </p:txBody>
      </p:sp>
      <p:pic>
        <p:nvPicPr>
          <p:cNvPr id="3" name="Рисунок 2" descr="C:\Users\Александр\Desktop\ЭМБЛЕМА_ФКП\Эмблема_ФКП_25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428868"/>
            <a:ext cx="2643206" cy="185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публикации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en-US" sz="3600" dirty="0" smtClean="0"/>
              <a:t>https://pu-255.hmaoschool.ru/site/pub?id=152</a:t>
            </a:r>
            <a:endParaRPr lang="ru-RU" sz="3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13" t="11084" r="18037" b="5261"/>
          <a:stretch>
            <a:fillRect/>
          </a:stretch>
        </p:blipFill>
        <p:spPr bwMode="auto">
          <a:xfrm>
            <a:off x="2071670" y="2214554"/>
            <a:ext cx="50006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деятельности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986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85728"/>
            <a:ext cx="8964488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</a:rPr>
              <a:t>Тема самообразования: </a:t>
            </a:r>
            <a:br>
              <a:rPr lang="ru-RU" sz="2000" dirty="0" smtClean="0">
                <a:effectLst/>
              </a:rPr>
            </a:br>
            <a:r>
              <a:rPr lang="ru-RU" sz="2000" b="1" dirty="0" smtClean="0">
                <a:effectLst/>
              </a:rPr>
              <a:t>Самостоятельная работа обучающихся на занятиях по производственному обучению.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Активизация познавательной деятельности обучающихся в процессе самостоятельной работы</a:t>
            </a:r>
            <a:endParaRPr lang="ru-RU" sz="2000" dirty="0">
              <a:effectLst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99866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3004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9866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Активизация познавательной деятельности обучающихся в процессе самостоятельной работы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 descr="C:\Users\Ксения\Desktop\1692274583_grizly-club-p-kartinki-smailik-spasibo-za-vnimanie-bez-f-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166218" cy="34684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1940"/>
            <a:ext cx="8964488" cy="1376796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Кадочникова Евгения Сергеевича,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мастера производственного обучения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сения\Desktop\Работа\Фото\к юбилею\IMG_0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432" r="32111"/>
          <a:stretch>
            <a:fillRect/>
          </a:stretch>
        </p:blipFill>
        <p:spPr bwMode="auto">
          <a:xfrm>
            <a:off x="357158" y="1857364"/>
            <a:ext cx="3357586" cy="452596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57752" y="2214554"/>
            <a:ext cx="37862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-Образование высшее: Марийский государственный университет, г. Йошкар-Ола, 2009 год</a:t>
            </a:r>
          </a:p>
          <a:p>
            <a:r>
              <a:rPr lang="ru-RU" dirty="0" smtClean="0"/>
              <a:t>- 21 февраля 1987 года</a:t>
            </a:r>
          </a:p>
          <a:p>
            <a:pPr>
              <a:buFontTx/>
              <a:buChar char="-"/>
            </a:pPr>
            <a:r>
              <a:rPr lang="ru-RU" dirty="0" smtClean="0"/>
              <a:t> место работы: ФКП образовательное учреждение №255 ФСИН России</a:t>
            </a:r>
          </a:p>
          <a:p>
            <a:pPr>
              <a:buFontTx/>
              <a:buChar char="-"/>
            </a:pPr>
            <a:r>
              <a:rPr lang="ru-RU" dirty="0" smtClean="0"/>
              <a:t> Должность: мастер производственного обучения с 06 сентября 2017 г.</a:t>
            </a:r>
          </a:p>
          <a:p>
            <a:pPr>
              <a:buFontTx/>
              <a:buChar char="-"/>
            </a:pPr>
            <a:r>
              <a:rPr lang="ru-RU" dirty="0" smtClean="0"/>
              <a:t> Стаж педагогической работы: 6 лет</a:t>
            </a:r>
          </a:p>
          <a:p>
            <a:pPr>
              <a:buFontTx/>
              <a:buChar char="-"/>
            </a:pPr>
            <a:r>
              <a:rPr lang="ru-RU" dirty="0" smtClean="0"/>
              <a:t> Стаж работы в учреждении: 6 лет</a:t>
            </a:r>
          </a:p>
          <a:p>
            <a:pPr>
              <a:buFontTx/>
              <a:buChar char="-"/>
            </a:pPr>
            <a:r>
              <a:rPr lang="ru-RU" dirty="0" smtClean="0"/>
              <a:t>квалификационной категории не имею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Дипломы и грамоты</a:t>
            </a:r>
            <a:endParaRPr lang="ru-RU" dirty="0"/>
          </a:p>
        </p:txBody>
      </p:sp>
      <p:pic>
        <p:nvPicPr>
          <p:cNvPr id="2050" name="Picture 2" descr="C:\Users\Ксения\Desktop\Работа\Дипломы и грамоты мастеров\Кадочников Е.С\Кадочников Е.С.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2786082" cy="3938712"/>
          </a:xfrm>
          <a:prstGeom prst="rect">
            <a:avLst/>
          </a:prstGeom>
          <a:noFill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357422" y="3786190"/>
          <a:ext cx="4043751" cy="2857520"/>
        </p:xfrm>
        <a:graphic>
          <a:graphicData uri="http://schemas.openxmlformats.org/presentationml/2006/ole">
            <p:oleObj spid="_x0000_s2051" name="Acrobat Document" r:id="rId4" imgW="8019962" imgH="5667294" progId="AcroExch.Document.11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857364"/>
            <a:ext cx="2928958" cy="414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Дипломы и грамоты</a:t>
            </a:r>
            <a:endParaRPr lang="ru-RU" dirty="0"/>
          </a:p>
        </p:txBody>
      </p:sp>
      <p:pic>
        <p:nvPicPr>
          <p:cNvPr id="17410" name="Picture 2" descr="C:\Users\Ксения\Desktop\20240108_214318.jpg"/>
          <p:cNvPicPr>
            <a:picLocks noChangeAspect="1" noChangeArrowheads="1"/>
          </p:cNvPicPr>
          <p:nvPr/>
        </p:nvPicPr>
        <p:blipFill>
          <a:blip r:embed="rId2" cstate="print"/>
          <a:srcRect l="2155" t="6321" r="1292" b="4023"/>
          <a:stretch>
            <a:fillRect/>
          </a:stretch>
        </p:blipFill>
        <p:spPr bwMode="auto">
          <a:xfrm rot="5400000">
            <a:off x="2178826" y="2821778"/>
            <a:ext cx="4000529" cy="278608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Дипломы и грамоты учеников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3199654" cy="452596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214554"/>
            <a:ext cx="3071834" cy="434515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714488"/>
            <a:ext cx="3071834" cy="434515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Конкурс профессионального мастерства «Лучший по профессии», группа «Мастер отделочных строительных работ»,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2019-2020 </a:t>
            </a:r>
            <a:r>
              <a:rPr lang="ru-RU" sz="2400" dirty="0" err="1" smtClean="0">
                <a:effectLst/>
              </a:rPr>
              <a:t>уч.год</a:t>
            </a:r>
            <a:endParaRPr lang="ru-RU" sz="2400" dirty="0">
              <a:effectLst/>
            </a:endParaRPr>
          </a:p>
        </p:txBody>
      </p:sp>
      <p:pic>
        <p:nvPicPr>
          <p:cNvPr id="18435" name="Picture 3" descr="C:\Users\Ксения\Desktop\Работа\Фото\Конкурс 2019-2020\Плиточники\Аптрашитов Самсонов\IMG_1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4488"/>
            <a:ext cx="3250429" cy="216695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8436" name="Picture 4" descr="C:\Users\Ксения\Desktop\Работа\Фото\Конкурс 2019-2020\Плиточники\Аптрашитов Самсонов\IMG_1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62419"/>
            <a:ext cx="3143272" cy="209551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8437" name="Picture 5" descr="C:\Users\Ксения\Desktop\Работа\Фото\Конкурс 2019-2020\Плиточники\Аптрашитов Самсонов\IMG_1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14818"/>
            <a:ext cx="3171764" cy="211451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8438" name="Picture 6" descr="C:\Users\Ксения\Desktop\Работа\Фото\Конкурс 2019-2020\Плиточники\Аптрашитов Самсонов\IMG_1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714488"/>
            <a:ext cx="3321866" cy="221457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Конкурс профессионального мастерства «Лучший по профессии» группа «Пескоструйщики» 2022-2023 </a:t>
            </a:r>
            <a:r>
              <a:rPr lang="ru-RU" sz="2800" dirty="0" err="1" smtClean="0">
                <a:effectLst/>
              </a:rPr>
              <a:t>уч.год</a:t>
            </a:r>
            <a:endParaRPr lang="ru-RU" sz="2800" dirty="0">
              <a:effectLst/>
            </a:endParaRPr>
          </a:p>
        </p:txBody>
      </p:sp>
      <p:pic>
        <p:nvPicPr>
          <p:cNvPr id="17411" name="Picture 3" descr="C:\Users\Ксения\Desktop\Работа\Фото\Конкурс 2023\ПЕСКОСТРУЙЩИКИ\IMG_8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257400" cy="2171600"/>
          </a:xfrm>
          <a:prstGeom prst="rect">
            <a:avLst/>
          </a:prstGeom>
          <a:noFill/>
        </p:spPr>
      </p:pic>
      <p:pic>
        <p:nvPicPr>
          <p:cNvPr id="17412" name="Picture 4" descr="C:\Users\Ксения\Desktop\Работа\Фото\Конкурс 2023\ПЕСКОСТРУЙЩИКИ\IMG_8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071942"/>
            <a:ext cx="3643338" cy="2428892"/>
          </a:xfrm>
          <a:prstGeom prst="rect">
            <a:avLst/>
          </a:prstGeom>
          <a:noFill/>
        </p:spPr>
      </p:pic>
      <p:pic>
        <p:nvPicPr>
          <p:cNvPr id="17414" name="Picture 6" descr="C:\Users\Ксения\Desktop\Работа\Фото\Конкурс 2023\ПЕСКОСТРУЙЩИКИ\IMG_825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3214711" cy="21431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768" y="2143116"/>
            <a:ext cx="357190" cy="117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2214554"/>
            <a:ext cx="35719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2000240"/>
            <a:ext cx="35719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Олимпиада по МДК.02.01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Технология производства металлических изделий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2023-2024 учебный год</a:t>
            </a:r>
            <a:endParaRPr lang="ru-RU" sz="2800" dirty="0">
              <a:effectLst/>
            </a:endParaRPr>
          </a:p>
        </p:txBody>
      </p:sp>
      <p:pic>
        <p:nvPicPr>
          <p:cNvPr id="4098" name="Picture 2" descr="F:\DCIM\100CANON\IMG_4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074332" cy="2716221"/>
          </a:xfrm>
          <a:prstGeom prst="rect">
            <a:avLst/>
          </a:prstGeom>
          <a:noFill/>
        </p:spPr>
      </p:pic>
      <p:pic>
        <p:nvPicPr>
          <p:cNvPr id="4100" name="Picture 4" descr="F:\DCIM\100CANON\IMG_4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14686"/>
            <a:ext cx="4078973" cy="27193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4000504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4000504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3857628"/>
            <a:ext cx="21431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Конкурс профессионального мастерства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«Лучший по профессии»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группа № 5-23 «Изготовитель лент и </a:t>
            </a:r>
            <a:r>
              <a:rPr lang="ru-RU" sz="2800" dirty="0" err="1" smtClean="0">
                <a:effectLst/>
              </a:rPr>
              <a:t>металлосеток</a:t>
            </a:r>
            <a:r>
              <a:rPr lang="ru-RU" sz="2800" dirty="0" smtClean="0">
                <a:effectLst/>
              </a:rPr>
              <a:t>»</a:t>
            </a:r>
            <a:endParaRPr lang="ru-RU" sz="2800" dirty="0">
              <a:effectLst/>
            </a:endParaRPr>
          </a:p>
        </p:txBody>
      </p:sp>
      <p:pic>
        <p:nvPicPr>
          <p:cNvPr id="5122" name="Picture 2" descr="F:\DCIM\100CANON\IMG_4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857752" y="4071942"/>
            <a:ext cx="3864624" cy="2576416"/>
          </a:xfrm>
          <a:prstGeom prst="rect">
            <a:avLst/>
          </a:prstGeom>
          <a:noFill/>
        </p:spPr>
      </p:pic>
      <p:pic>
        <p:nvPicPr>
          <p:cNvPr id="5124" name="Picture 4" descr="F:\DCIM\100CANON\IMG_4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48600" flipH="1" flipV="1">
            <a:off x="6507302" y="1842479"/>
            <a:ext cx="2556015" cy="1704010"/>
          </a:xfrm>
          <a:prstGeom prst="rect">
            <a:avLst/>
          </a:prstGeom>
          <a:noFill/>
        </p:spPr>
      </p:pic>
      <p:pic>
        <p:nvPicPr>
          <p:cNvPr id="5125" name="Picture 5" descr="F:\DCIM\100CANON\IMG_4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3643338" cy="2428892"/>
          </a:xfrm>
          <a:prstGeom prst="rect">
            <a:avLst/>
          </a:prstGeom>
          <a:noFill/>
        </p:spPr>
      </p:pic>
      <p:pic>
        <p:nvPicPr>
          <p:cNvPr id="5126" name="Picture 6" descr="F:\DCIM\100CANON\IMG_47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142844" y="1714488"/>
            <a:ext cx="3007404" cy="2004936"/>
          </a:xfrm>
          <a:prstGeom prst="rect">
            <a:avLst/>
          </a:prstGeom>
          <a:noFill/>
        </p:spPr>
      </p:pic>
      <p:pic>
        <p:nvPicPr>
          <p:cNvPr id="5127" name="Picture 7" descr="F:\DCIM\100CANON\IMG_47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 flipV="1">
            <a:off x="3143240" y="1643050"/>
            <a:ext cx="3245742" cy="21638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72066" y="1928802"/>
            <a:ext cx="35719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43900" y="2071678"/>
            <a:ext cx="21431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72396" y="4357694"/>
            <a:ext cx="28575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6ffda9e2e743e20f812d5cdd701dcc17e69d1c"/>
</p:tagLst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406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Acrobat Document</vt:lpstr>
      <vt:lpstr>ФЕДЕРАЛЬНОЕ КАЗЕННОЕ ПРОФЕССИОНАЛЬНОЕ ОБРАЗОВАТЕЛЬНОЕ УЧРЕЖДЕНИЕ № 255 ФЕДЕРАЛЬНОЙ СЛУЖБЫ ИСПОЛНЕНИЯ НАКАЗАНИЙ   </vt:lpstr>
      <vt:lpstr>Портфолио Кадочникова Евгения Сергеевича, мастера производственного обучения </vt:lpstr>
      <vt:lpstr>Дипломы и грамоты</vt:lpstr>
      <vt:lpstr>Дипломы и грамоты</vt:lpstr>
      <vt:lpstr>Дипломы и грамоты учеников</vt:lpstr>
      <vt:lpstr>Конкурс профессионального мастерства «Лучший по профессии», группа «Мастер отделочных строительных работ»,  2019-2020 уч.год</vt:lpstr>
      <vt:lpstr>Конкурс профессионального мастерства «Лучший по профессии» группа «Пескоструйщики» 2022-2023 уч.год</vt:lpstr>
      <vt:lpstr>Олимпиада по МДК.02.01  Технология производства металлических изделий 2023-2024 учебный год</vt:lpstr>
      <vt:lpstr>Конкурс профессионального мастерства  «Лучший по профессии» группа № 5-23 «Изготовитель лент и металлосеток»</vt:lpstr>
      <vt:lpstr>Мои публикации: https://pu-255.hmaoschool.ru/site/pub?id=152</vt:lpstr>
      <vt:lpstr>Результаты деятельности</vt:lpstr>
      <vt:lpstr>Тема самообразования:  Самостоятельная работа обучающихся на занятиях по производственному обучению. Активизация познавательной деятельности обучающихся в процессе самостоятельной работы</vt:lpstr>
      <vt:lpstr>Активизация познавательной деятельности обучающихся в процессе самостоятельной работы</vt:lpstr>
      <vt:lpstr>Спасибо за внимание!</vt:lpstr>
    </vt:vector>
  </TitlesOfParts>
  <Company>presentation-creation.ru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Каменная стена</dc:title>
  <dc:creator>obstinate</dc:creator>
  <dc:description>Шаблон презентации с сайта https://presentation-creation.ru/</dc:description>
  <cp:lastModifiedBy>Ксения</cp:lastModifiedBy>
  <cp:revision>141</cp:revision>
  <dcterms:created xsi:type="dcterms:W3CDTF">2018-02-25T09:09:03Z</dcterms:created>
  <dcterms:modified xsi:type="dcterms:W3CDTF">2024-04-01T05:40:58Z</dcterms:modified>
</cp:coreProperties>
</file>